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2" r:id="rId32"/>
    <p:sldId id="293" r:id="rId33"/>
    <p:sldId id="286" r:id="rId34"/>
    <p:sldId id="287" r:id="rId35"/>
    <p:sldId id="288" r:id="rId36"/>
    <p:sldId id="289" r:id="rId37"/>
    <p:sldId id="290" r:id="rId38"/>
    <p:sldId id="291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60"/>
  </p:normalViewPr>
  <p:slideViewPr>
    <p:cSldViewPr>
      <p:cViewPr varScale="1">
        <p:scale>
          <a:sx n="63" d="100"/>
          <a:sy n="63" d="100"/>
        </p:scale>
        <p:origin x="1372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10-28T06:02:28.8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9652 10730 95,'-14'2'220,"14"-2"-46,0 0-15,-13 1-29,13-1-15,0 0-9,-11 2-15,11-2-10,0 0-12,0 0-9,-10 0-10,10 0 4,0 0-8,0 0 0,-8 4-10,8-4-3,0 0-7,0 0 2,0 0-5,0 0 20,0 0-16,0 0 29,0 0-20,0 0 16,4 5-24,-4-5 17,10 3-22,-10-3 18,18 0-16,-8 0 19,4 2-27,0-2 26,-2 1-31,8-1 30,-1 1-42,-1 0 37,3 2-32,0-1 26,-1 0-33,1 0 23,2-1-27,-1 1 30,4 1-28,-1-1 35,3 0-6,-1 0 1,1-1-2,0 1 5,4-2-30,0 0 32,5 2-2,4-4 0,1 2-3,-1 0-5,10-3 3,-2 2-6,2 0 3,1-2-10,1 2 4,-3 1-3,1-3 1,0 3-4,-3-2-1,2 1 2,-6 0-5,4 0 4,-4-1-2,4 1-3,-5 0 1,7 0 0,0-1-1,0 1-6,-1-1 4,1 0 3,-1 2 0,2-3-2,-1 1 1,0-1-22,1 1 27,-1-2 0,-1 1-3,-1 2 2,0-1-2,0-2-2,-6 3-4,0-3 3,-2 1 2,0 2-2,-2-1 1,0 1 2,1 0-3,-5-2-9,-2 2 13,0 0-1,-1-1-4,-2 0 4,2 1-4,-2 0 5,2-2-3,-2 2 2,-1-1 3,2 1-1,-2-2 11,-1 0-14,-2 2 7,0-2 7,-4 0 15,0 1-7,-3-1 2,-2 1-14,2-1 23,-5 2-19,0 0 29,-2-2-20,1 0 16,-1 2-14,-1-2 15,-2 1-19,-8 2 12,15-3-23,-6 1 15,-9 2-21,12-5 15,-12 5-19,11-5 12,-11 5-16,9-4 15,-9 4-11,9-3 5,-9 3-13,6-4 3,-6 4-5,8-3 17,-8 3-15,0 0-5,7-5 14,-7 5-29,0 0-26,6-4-50,-6 4-69,0 0-21,0 0-73,0 0-80,0 0-398,0 0-242</inkml:trace>
  <inkml:trace contextRef="#ctx0" brushRef="#br0" timeOffset="1191.63">15441 10908 134,'-17'-4'167,"0"1"-44,5 1-14,-3 0-15,3 1-16,-1-2-14,0 1-4,1 0 0,0-2 8,0 2-4,1-1-3,2 3 0,0-1 8,9 1 12,-17-4-9,17 4 7,-12-2-16,12 2 1,-13-2-21,13 2 2,0 0-17,-9-4 10,9 4-3,0 0 23,0 0-29,0 0 36,17 0-24,-17 0 21,20 0-25,-3 0 26,4 1-36,1-1 28,5 3-33,2-2 21,7 0-33,2 0 29,2 2-30,1-2 26,9 0-30,1 0-7,-1 2 6,2-1 31,-1 0-38,0 1 31,2-2 0,2 1-36,-2-1 40,0 2-42,2-3 39,0 2-38,1-2 37,-1 1-39,-1-1 45,2 0-47,0 0 51,-1-1-41,1-1 40,-2 1-10,1-2 5,0 1 1,0 0-12,0-2 17,-4-1-14,4 4 1,-2-3 2,-3 2-8,0-3 6,-1 2-5,-3 0 0,-7 1-4,1-1-4,-2 1-3,-1 0-4,-1-2 7,0 1-2,-3 0-1,-4 2-4,1-2 0,-2 0-4,1 2-6,-4-2 13,1 0-2,1 0-2,-1 1 0,-1 0 1,-2 2-19,-2-3 10,1 3 13,-2-1 1,-1-2-6,0 2 1,-1-1-1,-1 1 1,-1 0-8,-4 1 14,3-3 2,-1 3-1,-3 0-3,1-2 0,-1 2 3,-11 0-11,18 0 10,-18 0 1,15-2 5,-15 2-3,12-1-1,-12 1 3,11-1-2,-11 1 6,0 0-1,14 0 3,-14 0-5,0 0 1,0 0 6,11-1 0,-11 1-1,0 0-2,0 0-4,0 0-2,11-2-8,-11 2 8,0 0-6,0 0 4,0 0-5,0 0-2,0 0-1,0 0-5,0 0 7,12-1-2,-12 1-3,0 0-1,0 0-2,0 0 3,0 0-2,0 0-1,0 0 5,0 0-9,0 0 3,0 0-1,0 0-6,0 0-43,0 0-45,7-3-34,-7 3-56,0 0-72,0 0-98,0 0-402,0 0-272</inkml:trace>
  <inkml:trace contextRef="#ctx0" brushRef="#br0" timeOffset="2720.39">2239 11993 218,'-12'-2'185,"12"2"-34,0 0-26,-14-2-28,14 2-16,0 0-14,0 0-14,0 0-9,0 0-10,0 0-12,6-5 2,-6 5-4,13-3-2,-13 3 2,18-1-9,-9 0 11,3 1 1,4-3 8,-1 3 4,4-1 6,2-2-7,-1 1 5,7 1-6,4 0 9,3-1-8,6 0-10,1 0-2,7-1 6,2 1 1,1-2-3,4 2-1,1-1 0,0-1 12,2 1-16,2-1 23,-1 0-18,1 1 16,3-2-19,-2 2 13,12-1-21,-12 0-9,2 1 9,-2-1-4,2 1 1,-2 0 3,0 0 14,1 1-20,-1-1 22,-1 2-24,1-2 17,1 1-23,-2 0 26,1-1-31,-1 1 7,1-1 3,0 1 6,-3-1 6,1 0 23,-3 2-33,2-2 26,-7 1-36,3-1 29,-3 1-36,-9-1 38,-2 3-37,-1-1 34,-2-2-31,-1 2 30,-4-1-32,-4 1 24,0 0-24,-1 1 29,-4-3-28,-3 3 37,2-2-31,-3 1 38,1 1-42,-4-1 46,2 0-36,-1 1 40,-2-1-38,0 0 35,-1 1-41,2-2 32,-2 2-30,1-1 38,-2-1-42,-1 1 41,0 0-37,2 1 33,-4 0-44,1-3 45,-11 3-42,15 0 40,-15 0-47,17-1 48,-17 1-43,12-3 40,-12 3-35,11 0 48,-11 0-48,0 0 50,10-1-45,-10 1 30,0 0-36,0 0 42,14-1-46,-14 1 41,0 0-49,0 0 50,0 0-46,0 0 42,11-1-46,-11 1 42,0 0-50,0 0 42,0 0-37,0 0 35,0 0-36,0 0 46,0 0-48,0 0 44,13-1-47,-13 1 44,0 0-29,0 0 26,0 0-39,0 0 42,0 0-45,0 0 42,0 0-39,0 0 42,0 0-48,0 0 47,0 0-43,0 0 43,0 0-41,0 0 42,0 0-50,0 0 22,0 0-51,0 0 29,0 0-65,4-6 26,-4 6-56,0 0-15,0 0-57,0 0-80,0 0-40,0 0-231,0 0-56</inkml:trace>
  <inkml:trace contextRef="#ctx0" brushRef="#br0" timeOffset="3897.97">9122 11847 218,'-28'-6'252,"2"3"-61,-2-2-38,6 1-16,-2 0-8,5 0-7,3 2-25,2 0-16,3-1-21,-2 1-11,3 0-15,10 2-2,-13-1-4,13 1-4,0 0-8,0 0-8,0 0 8,0 0 0,7 8 0,3-6 2,8 0-10,0 2 26,6-3 19,5 2-12,7-2 18,2 0-44,3 1 40,9-2-14,0 1 26,4-1-28,-1-1 25,1 1-42,1 0 22,1 0-28,-2 0 30,-1 0-35,-1 0 29,0-2-35,-7 2 32,-3 0-46,0 0 43,0 0-39,-1 0 35,0 0-37,1 0 42,-2-1-39,-1 1 32,2 0-27,-2-1 47,-1 1-44,3 0 37,-5-3-38,3 3 35,-3 0-38,-4-1 51,0-1-44,-1 1 47,-3 1-48,0-1 47,0 0-50,-3 0 42,-3 1-44,0-1 43,-4 0-48,2 1 42,-4 0-47,0 0 42,-3-3-48,2 3 56,-2 0-52,1 0 43,-2 0-49,-1-2 50,2 2-41,-13 0 43,19 0-39,-19 0 40,18-2-29,-18 2 26,18-1-32,-18 1 30,13-1-30,-13 1 35,0 0-32,16-1 30,-16 1-36,0 0 30,12-2-13,-12 2 7,0 0-28,0 0 32,10-1-35,-10 1 22,0 0-26,0 0 22,0 0-59,0 0 6,10-2-76,-10 2 1,0 0-73,0 0-47,0 0-100,0 0-359,-11 2-205</inkml:trace>
  <inkml:trace contextRef="#ctx0" brushRef="#br0" timeOffset="4904.41">13065 12025 256,'-14'-3'200,"3"2"-29,11 1-19,-19-3-9,19 3-20,-13-1-18,13 1-30,-12-3-12,12 3-17,-11-1-7,11 1-13,0 0 2,0 0-2,0 0 7,0 0-6,0 0 13,0 0-12,14 2 27,-3 0-15,2-1 12,5-1-12,2 1 19,2-1-14,6 0 8,2 2-17,5-2 34,4 0-30,2 0 34,3-2-28,8 2 35,1 0-42,5-1 27,-1 1-46,6-1 40,-2 1-49,4 1 42,-1-1-43,0 0 31,4 1-42,-3-1 36,0 2-2,0-1-1,0-1-2,13 0-3,-3 0-7,-10 0 0,1 0-4,-1 0 2,-1 0-9,1 0 1,-2 0 1,-2 0-3,-2 0 0,-1 0 2,-3 0-6,-2-1 8,0 1-4,-9-2-36,-3 2 45,0-1-41,-2 0 45,0 1-40,-3-2 47,-6 2-46,1-1 47,-1 1-44,-2-1 45,-3 1-47,1 0 49,-4-1-43,-1 1 33,1-2-31,-3 2 48,0 0-46,-2 0 41,-2 0-41,-2-2 43,1 2-41,-2 0 43,0 0-39,-12 0 41,18 0-43,-18 0 41,13-3-24,-13 3 30,14 0-27,-14 0 30,13 0-24,-13 0 19,0 0-12,13 0 15,-13 0-27,0 0 15,7-1-27,-7 1 16,0 0-25,9-4 18,-9 4-16,0 0 19,7-4-28,-7 4 25,0 0-20,0 0 10,5-7-11,-5 7 14,0 0-17,0 0 14,2-5-24,-2 5 14,0 0-74,0 0 11,0 0-50,0 0 18,4-5-54,-4 5 14,0 0-38,0 0-21,0 0-55,0 0-68,0 0-259,0 0-96</inkml:trace>
  <inkml:trace contextRef="#ctx0" brushRef="#br0" timeOffset="6690.83">21034 10696 148,'9'-7'354,"-3"0"-76,-1-1-15,-1 3-14,0-3-41,1 2-33,0-1-30,-2-1-32,-1 3-17,-1-1-21,1 0-13,0 0-13,-2 6-8,-2-12-9,-1 6-8,-1 1-13,-2-1-21,0 0 27,-3 2-29,-2-2 25,-5 2-26,-1-1 25,-6 2-24,-2-1 29,-3-1-37,-2 3 35,-6-1-28,-1 2 28,-5 0-29,1 0 29,0 0 1,-10-1-5,1 2-30,2-1 32,-1 1-32,2 0 29,0 0-25,-3-3 26,1 3-26,4-1 29,-4 0-31,0-1 33,-3-1-32,2 2 22,0 0-20,-1-2 26,2 1-24,-2 2 26,-1-3-28,3 0 27,-4 2-35,-1-2 31,-1 2-22,-1 0 28,2 1-29,-1 0 31,-1 0-30,1 0 29,-1 0-32,2 1 25,0 0-23,2 1 29,-1 0-29,1 0 26,3-1-28,-2 2 35,2-1-39,-1 1 36,3-1-31,-4 3 31,2 0-32,-1-2 27,0 1-25,0 1 29,3 0-33,-4 1 34,4 0-30,-2 1 27,2-2 0,2 3-5,0 0-11,2-2 7,2 3 0,-1-1 3,1 2 1,3 0-8,2-1 4,-1 3 1,4-3-5,2 1-29,-1 3 29,-2 0-17,3-1 25,-2 3-25,1 0 27,0 2-28,1 2 26,3-4-26,-1 5 28,1 1-23,0-2 26,1 3-27,1-1 40,1 4-50,0-3 40,5-1-30,0 2 26,0-1-23,4 3 22,0-2-26,0 1 31,3 0-28,2 2 37,0 0-25,4 2 28,3-4-5,0 2 5,3 1-5,1-1 2,2 7-33,5 0 34,3 4-29,-1 1 32,7 0-41,0-1 39,2 1-38,1-1 38,0 0-39,1-1 37,3 0-39,-3-2 36,3 3-37,-2-3 21,1 1-20,2-1 40,-1 0-9,0-3-4,2 1 6,0 0-4,0-3-3,1 1 5,2-2-12,2-1 11,-1 0-6,2-2 0,1-1 1,2-2-11,1 0 12,1-4-1,2 1-2,0 0-41,3-2 45,1-2-38,-2-1 37,2-2-28,1 2 43,2-3-42,0 0 43,1 1-3,0-4-2,-1 0-8,3 0 1,-2-2 6,5 2-1,-1-4-44,0 1 51,4 2-40,-1-4 37,2 2-38,3-4 50,-2 2-44,4 1 50,0-3-52,-2 2 47,-1-1-10,3 0 1,-1-1-4,1 0-46,0-1 43,0 3-38,3-3 45,-2 0-45,2 0 46,-1-3-50,2 3 46,-2 0-54,3 0 56,-3-2-8,-1-2-1,2 1-4,9-2-1,-2 1-9,3-2-6,-3-1 0,-1 0 5,0-1-4,-11 2 1,-1 0-2,1-4 3,-2 3-4,-2-4-2,-3 2 9,-3-2-4,-2 0 4,-1-2 1,-4 1-12,-3-1 8,-2 0-1,-6 0 17,-1-2-14,-2 3 11,-2-4-17,0 0 3,-2 0-7,-2-2 9,2 1-10,-2-2 14,0-2-3,1 1 2,-3-1-27,2 1 36,0-2-39,-4 0 44,5 0-30,-4 1 39,-2-1-38,-2 1 33,2 1-36,-5 0 39,-1 1-27,-1-3 26,-1 3-35,1-2 37,-3 0-27,-2-1 19,1 0-5,-2 0 2,-2 2-5,-1-2 1,0-2-9,-4 0 5,2 0-6,-3 1 2,-2-1-1,0 1-1,-2-5-3,0 2 1,-3 1 2,1 0-13,-2 2-5,0-3 10,-1 4 8,-1-1-29,-1 0 32,0 0-27,-2 1 34,-1-1-35,-7 0 31,1-4-24,-2 4 26,-3-1-29,-3-1 30,-1 1-27,-1 3 28,-2-1-33,-1 2 33,-2 0-32,2 2 36,-2 2-36,2 0 31,-2 2-35,3 2 36,7 1-36,0 4-16,7 1-65,1 1 14,3 4-48,4 1-11,1 1-63,1 2-50,0 2-54,4 2-290,0-2-121</inkml:trace>
  <inkml:trace contextRef="#ctx0" brushRef="#br0" timeOffset="7868.29">21453 11315 330,'0'0'342,"-4"-7"-47,4 7-60,-1-5-30,1 5-72,0 0 17,0 0-48,0 0 13,0 0-41,0 0 25,6 9-10,-2-2-19,2 3-5,1 2-4,-1 0-10,3 2-5,0 4-7,0-1-27,1 0-21,0 3 43,-1-2-41,0 0 39,0 0-42,1 0 41,-2-3-46,1-1 44,-2 1-30,1-3 45,0-2-37,0 2 60,1-3-46,-2-2 53,1-1-37,3-2 36,2-1-40,0-2 30,1-1-34,4-4 28,3 0-10,0-3-3,7-4-4,0 0-6,-3-2-4,5-1-8,5-3 3,-2 0 11,-1 0-13,-5 4-2,1-2-3,-2 1-5,-1 3 5,1-4 2,-1 2-4,-4 4 0,-1-2-11,1 1 4,-1 1-3,-3 1 0,-1-1 4,0 2 4,-2 0 3,-4 1-7,6 0-5,-5 0 0,2 0-2,-3 1 1,0 2 1,-2-3 1,-2 2 2,3 1-1,-9 3-2,10-4 4,-10 4-3,10-6 3,-10 6-2,11-4-5,-11 4-7,7-4 13,-7 4-1,0 0-1,8-4-1,-8 4-7,0 0 6,6-2-1,-6 2-1,0 0-1,0 0-1,9-5 1,-9 5 2,0 0-3,0 0-4,0 0 4,0 0 1,7-4 2,-7 4-3,0 0 2,0 0-2,0 0-1,0 0-4,0 0 5,0 0 0,0 0 4,0 0-4,6-3 3,-6 3-1,0 0 1,0 0-1,0 0 0,0 0 5,0 0 5,0 0-1,0 0-17,0 0 19,0 0-4,0 0-1,0 0-2,0 0-6,0 0 6,0 0-2,0 0-1,0 0-4,0 0 3,0 0 0,0 0-1,0 0-2,0 0 2,0 0-5,0 0 6,0 0-2,0 0 4,0 0-7,0 0 6,0 0-2,0 0-2,0 0 0,0 0 2,0 0-6,0 0-9,0 0 19,0 0-3,0 0-18,0 0 21,0 0 1,0 0 0,0 0-5,0 0-3,0 0-9,0 0 16,0 0-2,0 0-1,0 0-15,0 0 16,0 0-12,0 0 13,0 0-2,0 0-11,0 0 13,0 0-3,0 0 3,0 0-5,0 0-17,0 0 27,0 0-1,0 0-17,0 0 16,0 0-15,0 0 6,0 0 11,0 0-18,0 0 15,0 0-11,0 0 15,0 0-18,0 0 15,0 0-11,0 0 12,0 0-2,0 0-1,0 0-17,0 0 21,0 0-6,0 0-13,0 0 19,0 0-19,0 0 14,0 0-12,0 0 14,0 0-1,0 0-15,0 0 17,0 0 0,0 0-3,0 0-12,0 0 16,0 0-16,0 0 16,0 0-14,0 0 10,0 0 3,0 0-15,0 0 18,0 0-15,0 0 14,0 0-9,0 0-3,0 0 10,0 0-7,0 0-9,0 0 17,0 0-18,0 0 18,0 0 0,0 0-5,0 0-5,0 0 3,0 0-3,0 0-3,0 0-6,0 0-12,0 0-43,0 0-51,0 0-40,-9 3-56,9-3-96,-14 7-101,6-3-383,1 0-318</inkml:trace>
  <inkml:trace contextRef="#ctx0" brushRef="#br0" timeOffset="8713.69">21411 11564 406,'1'-13'453,"-1"2"-71,1 1-66,-1 2-45,0 3-45,0 5-39,0-14-45,0 14-32,0-10-24,0 10-21,1-8-9,-1 8-2,0 0-15,0 0-4,6 6 1,-6-6-2,4 10-14,-2-2 4,2 0-1,1 4-39,0 1 40,-1 0-42,4 1 43,-2 3-44,3 0 43,0-1-44,-1 0 49,-1 0-45,1 0 42,-3-3-42,5 0 32,-5 2-29,3-4 38,-3 2-44,0-3 41,-2-1-49,1-2 52,1 0-36,-3 0 49,2-1-23,-4-6 50,5 8-28,-5-8 17,9 5-29,-9-5 18,16 0-31,-6-2 22,1-2-25,3-1 19,0 0-29,3-1 23,-3 0-21,5-1 16,-1-1-23,3 0 22,0 0-16,-3 1 16,5-1-27,-2 1 21,-2-1 2,5-1-2,-1 3-7,1-2-3,-1 0-26,-1 1-30,2 0-18,-1 0-11,0-1-24,-5 1-39,0 1-85,-4 1-55,0 0-135,-1 0-211,-5-1-144</inkml:trace>
  <inkml:trace contextRef="#ctx0" brushRef="#br0" timeOffset="9540.34">19293 12375 286,'0'-11'479,"0"3"-120,0 8-83,-1-8-57,1 8-34,0 0-57,-10 8 14,3 1-47,1 4 24,-3 6-56,0 0 21,-1 8-49,0 2 24,-2 7-39,1 0 37,2 1-50,2-5 39,-3 6-9,3 3-6,0-2-4,3-4-12,-2-1 5,1-1-3,0 0-2,2 0-10,-1-7-15,-2-2-24,3-2-49,-1-5 50,2-3-37,-3-2 16,1-6-58,0 0 28,4-6-5,-9 3 34,9-3-28,-10-3 71,10 3 43,-9-2 19,9 2 3,-10-4-4,10 4-13,-13 0-11,13 0 11,-10 6 1,2-3 2,2 4 2,-2 3-10,2-1 2,-1 7-47,2-3 44,1 4-33,1 0 36,1-1-37,4 2 38,1-1-40,1 0 34,1 0-33,2-2 40,-1-1-42,4-3 49,-1 1-53,2-3 51,1-2-44,-1-2 21,0-3-22,-11-2 40,23 0-44,-13-3 36,3-4-50,-3-2 15,2 0-13,-3-4-38,-2 1-38,0-1 9,0 0-30,-3 0-17,0 3-19,0-1-12,-1 2-31,-2 1-58,-1 8-217,-1-10 45</inkml:trace>
  <inkml:trace contextRef="#ctx0" brushRef="#br0" timeOffset="10225.94">18271 13445 610,'-13'2'473,"3"1"-70,-1-1-130,0 5-11,1-1-92,-5 3 3,6 1-72,-4 4 18,2 1-34,0 1-9,1 4-5,1-1-9,2 2-7,3 2-14,-3 1-9,5 2-4,-1 4-7,1 3-41,-1-6 44,3 4-43,0-3 38,1 1-42,1-1 47,-2-3-48,2-1 41,-2-3-49,2-4 46,-1 1-47,-1-1 51,1-6-47,-1 2 46,0-2-43,0-2 50,-1 0-52,-2-2 55,2 2-55,-3-2 52,2-2-50,-2 1 47,0 1-44,0-3 45,-1 1-44,5-5 45,-6 8-44,6-8 41,-7 7-40,7-7 44,-7 5-49,7-5 50,-4 7-49,4-7 50,0 0-45,-8 5 44,8-5-48,0 0 52,0 0-45,0 0 47,0 0-46,-6-5 26,6 5-50,0-12 36,1 2-38,2-2 50,-1-3-48,3-1 50,0-4-44,2 1 38,-2-2 9,1 3 4,2 2-2,-3 1 7,1 0 1,2 1-7,-3 2 2,1 3-5,-1-2-1,3 4 0,-1 0-9,5-2 6,-1 2-7,0 1 8,6-1 0,-2 2-5,2 0-1,2-2 0,-3 4 1,3-3 0,0 1 2,0 1-2,0-1 0,-1-1 0,0 0-6,-2 1 13,-1-1-6,1 0-4,-2 0 4,-4-2-3,3 0 2,-4 0-6,0-2 5,-4 3-9,0-3 8,1 0 4,-2 0-6,0 1 0,-3-3-33,1 4 46,-1-1-22,-1 1 33,-1 1-37,-1 0 33,1 0-31,1 7 24,-4-10-30,4 10 35,-5-5-32,5 5 32,0 0-2,-14 5-6,10 0 1,-1 2 0,1 3-7,-1 2 9,0 2-1,2 3-4,1 0 0,1 3 0,1 2-29,1 3 19,1 1-66,1 0-3,3 3-85,2-2-45,1-2-110,0-2-498,1-6-338</inkml:trace>
  <inkml:trace contextRef="#ctx0" brushRef="#br0" timeOffset="11376.7">18729 13929 255,'7'-10'463,"-7"10"-61,4-5-62,-4 5-62,3-7-32,-3 7-38,2-6-46,-2 6-39,0 0-25,4-4-13,-4 4-16,0 0-21,0 0-9,4-8-7,-4 8-6,0 0 2,5-4-7,-5 4 0,0 0-10,0 0-1,10-2-5,-10 2-6,0 0 1,0 0 3,0 0-2,0 0 3,0 0-9,9-3 2,-9 3 1,0 0-10,0 0 15,0 0-1,0 0-2,0 0 5,0 0-2,0 0-9,0 0 1,0 0 11,9 3 3,-9-3-5,0 0 0,0 0-1,0 0-16,0 0 8,8-4 7,-8 4-2,0 0-1,6-6 1,-6 6 0,0 0-5,0 0-11,0 0 3,0 0 9,0 0 1,0 0-1,0 0 4,0 0-2,0 0-7,-15 2 0,15-2 10,-8 5 1,8-5-3,0 0 2,-6 3 0,6-3-16,0 0 5,0 0 6,0 0 2,0 0-5,0 0-1,0 0 2,6-5-2,-1-2-2,-2 2 9,-1 0-1,3-2-1,-5 7 3,2-10-1,-2 10 0,0-10-9,0 10 10,-5-9-1,5 9 2,-9-2-1,9 2 0,-17 5 1,4 1-9,2 1 15,-3 2-8,1 3 6,-1 2-41,1 0 46,2 3-40,2 0 41,2-1-32,2 1 43,5-1-42,0-2 42,5 3-42,0-5 43,6 1-40,0-3 49,6 1-48,1-4 41,5-2-50,0-1 46,-2-4-49,8 0 40,-3-4-35,5-6 47,-3 1-44,0-4 41,0-1-4,-5-2-50,-1-1 48,-3 0-19,-5 3 34,-4-2 14,-2 4-4,-3 0-5,-3 1-6,-2 5 4,-3-4-8,-2 5-3,-4 0-8,-1 1 0,-2 4-8,-1 0-2,-2 0 6,2 4-1,-3 1-44,3 4 47,-1 2-20,1-2 19,4 5-38,0-1 44,3 3-49,3 0 51,2-1-56,2 1 41,2-3-64,3 0 50,3-3-41,0 1 50,3-6-37,0 0 44,1-4-40,0-1 43,-2-2-36,2-2 68,-1 0-35,-2-1 73,-1-2-29,1 2 38,-4-1-17,2-2 30,-1 4-17,-2-2 8,1 1-34,-2 1 0,-4 4-25,9-6 1,-9 6-14,8-4 7,-8 4-18,12-3 10,-12 3-14,11 3 13,-11-3-17,19 4 13,-10-3-17,2 2 10,0-1-15,1 0 13,2-1-18,-1-1 20,1-4-10,1 2 9,1-3-14,0-1 17,1-4-15,-2-1 18,0-1-3,-2-3-1,1-3-3,-3 1 4,-2-4-1,-2-3 11,1 1-16,-2-2-4,-3-1 6,-2 1 4,1-1 3,0 0-8,-2 2 20,0 4-8,-2 1 20,2 2-7,0 2 0,0 3-16,0 0 4,-1 4-24,2 2 20,-1 6-14,0 0 11,0 0-10,0 0 9,0 12 1,0 2-1,0 3 4,2 4-4,-1 2-2,-1 6-5,2 6-9,-2 2 14,1 0-15,0 7 13,-1-4-8,0-2 9,0 2-14,0 6 17,0-7-14,0 1 12,0-3-3,-1-1-1,0-3 1,1-4 1,-2-3-2,2-5 0,-1-2 1,-1-3 0,2-4-3,-2-1 6,2-11 1,-1 7-5,1-7-2,1-7 1,0-4-17,5-5 13,-1-5-10,7-3 7,1-9-6,6-2 12,-1 1-1,5-3 0,1 2-2,3 3 4,0-1 1,1 5 5,0 2-1,-1 2 1,0 4-4,-4 3-4,1 5 5,-3 3-2,-5 4-1,2 0-2,-5 3 1,1 2-1,-1 2-5,-3 3 1,2 0 12,-5 2-13,-3 2 13,0 0-11,-4 4 10,-4-1-14,-2 3 12,-6 2-16,-6 2 7,-3 0-40,-9 3-48,-2-2-89,-3-2-1,-4 0-86,-4-2-48,-1-3-136,-4 1-358,2-6-342</inkml:trace>
  <inkml:trace contextRef="#ctx0" brushRef="#br0" timeOffset="11655.6">17724 14518 305,'-7'4'443,"7"-4"-99,0 0-62,5 4-37,7-4-31,6 0-9,10-1-21,11-5-25,17 3-22,14-4-12,8-1-5,5 2-13,3-2-14,4 0-11,4-1-4,2 1-13,2 0-13,-2-1-12,2 3-8,-3 1-4,-3 0-12,-8 1 0,-1 4 0,-5 0-8,-14 0-12,-4 4-31,0-1-38,-6 1-41,-5-1-57,-7 0-97,-7 0-138,-5 1-334,-7-3-244</inkml:trace>
  <inkml:trace contextRef="#ctx0" brushRef="#br0" timeOffset="11955.4">17916 14829 370,'-17'5'363,"7"-3"-86,10-2-11,-6 5-55,6-5 14,11 2-47,5-2 31,9-2-62,13-3 26,12 1-50,6-4 28,16-4-53,5 0 31,2-2-36,0-2 10,4 0-14,1-1 3,1 2-25,-2-2 7,-4 1-26,-1 1 6,-4-1-9,-5 1-5,-5 2-8,-14 2-7,0 0-2,-7 2-4,-2-1-6,-10 2 2,-6 0-15,-2 2-33,-1-3-30,-3 2-24,-5-1-11,-1 1-11,2 0-13,-6-4-34,0 2-60,-5 0-85,4 1-124,-6-4-252,1 2-187</inkml:trace>
  <inkml:trace contextRef="#ctx0" brushRef="#br0" timeOffset="12896.16">17802 12335 67,'-15'-10'166,"-2"-2"-33,2 3-27,-2-2-5,2 0-19,0 0-22,1 4 20,3-4 4,-2 5-15,2-4 8,1 3 7,3 2-5,-1-1-20,1 1-13,2 1-18,5 4 1,-8-7-6,8 7-4,5-6-10,3 3 8,7 1 14,5 1 6,10-1-9,12-1 36,12-1-12,23-1 6,6 3-7,10-1 12,4-1-24,6 0 28,8 2-27,24-2 11,3 1-28,1 3 20,-2-1-26,-3 1 19,2-1-25,-23 1 21,22 1-27,-22-1 20,-3 0-26,-1 1 23,-3-1-6,-5 0-3,-3 0-23,-6 0 21,-5 0-27,-5 3 20,-19-3-42,-3 0 2,-7 0-38,-13 0-21,-8 0-39,-3 0-25,-8 0-23,-7 2-25,-14-2-207,16 0 124</inkml:trace>
  <inkml:trace contextRef="#ctx0" brushRef="#br0" timeOffset="13318.54">17782 12300 108,'-26'-1'207,"7"1"-25,0 0 0,3 0-33,1 0-25,4 0-26,11 0-18,-17 0-14,17 0 12,0 0-4,0 0 23,24 0-5,-2 0 3,9 0-24,12-2 22,12 1-13,10-2 23,20 1-43,2-1 22,6 1-33,4 0 28,3 0-16,6 1-5,2 0-46,2 1 29,1 0 3,-1 0-9,-1 0-7,-2 0-6,-1-1-5,-4-2-29,-1 3 28,-6-3-32,-6 1 33,-5-2-26,-8 2 36,-13 1-6,-6-4-4,-6 3-2,-10-2-7,-5 2 7,-8 1-3,0-1 1,-8 1 1,0-1 1,-2 1-7,-6-2-2,2 2-2,-2-2 1,-3 1 0,-9 2-11,15-2-19,-15 2-27,0 0-12,9-1-50,-9 1-52,0 0-24,-2 5-44,2-5-334,-7 10-82</inkml:trace>
  <inkml:trace contextRef="#ctx0" brushRef="#br0" timeOffset="13974.91">20510 12414 238,'-1'-9'383,"1"9"-116,-4-7-38,4 7-53,-3 7-18,1 3-43,0 5 20,-2 4-37,0 7 13,4 5-38,-2 6 26,2 1-53,2 7 33,2 5-5,3 0-8,-1 0-19,5 11-26,0-11 19,0 7-39,2-7 36,-1-5-40,-2 0 32,3-2-39,-2-4 36,-2-1-32,0-9 33,-1-3-38,-2-5 32,-2-3-34,1-2 42,0-4-41,-5-6 17,0-6-58,0 0 34,0 0-35,0 0 34,-14-9-31,7-2 40,-2-3-22,-3-1 27,0-2-21,-1 2 55,1 1-21,-1 2 29,-1 3-38,3 1 41,-1 3-41,1 1 35,11 4-35,-19 1 36,12 4-33,-2 2 38,5 2-36,-2 2 40,5 0-36,1 2 39,1 2-44,9-1 41,-1 1-41,5 0 46,3-1-43,3-3 36,3-1-42,-1-2 40,2-1-46,1-2 37,-1-3-36,-5-2 33,0 0-44,2 0 25,-5-4-61,-2-1 8,0-1-53,0-2-8,-5-1-45,2-2-22,-5 4-24,2-3 20,-6 3 17,3-1 26,-5 8 25,0-9 9,0 9 19,-5-5-17,5 5 6,-10 1-7,5 3-66,-3 1-83,0 0 79</inkml:trace>
  <inkml:trace contextRef="#ctx0" brushRef="#br0" timeOffset="15050.04">20740 13462 124,'0'0'449,"0"0"-149,6 5-30,-6-5-62,2 9-8,-2-9-47,-2 13 7,2-4-53,-1 1 6,0 3-45,-1 0 24,2 0-11,0 2-12,0 2-14,0-1-8,2 1-20,-1 0 6,0-2-8,2 1-4,-2-1-38,0-1 41,2-2-48,-2-1 45,1-1-32,-1-2 48,0-3-42,-1-5 39,4 8-6,-4-8-5,6-4-6,-1-2-3,-1-1 1,1-3 0,2-2 7,0-1-35,1-3 60,0 3-21,-2-1 40,3 1-39,-1-1 24,-2 2-39,3 3 29,0 1-44,-1 1 36,1 2-40,2 2 28,-1 1-37,-10 2 45,22 4-44,-10-3 37,-2 7-41,6-1 34,-5 0 5,1 3-2,-1 1-5,-1 0-1,1 1-2,-2-1-19,-2 2 13,-1-3 2,2 2-4,-3-3 0,-1-1 4,1-1-3,-3-1 2,-2-6-2,7 8 1,-7-8-1,0 0-1,7-4 0,-7 4 5,4-12-6,-4 2-11,3 0 9,-1-1-37,-1 0 41,2-3-33,-3 2 39,4 1-31,-3 2 30,2-1-33,-2 1 40,3 2-45,-4 7 45,8-8-42,-8 8 42,11-5-32,-11 5 35,19 0-38,-10 1 42,3 3-2,3-1-10,-1 2 1,2 0-16,0 1 16,-2 0 0,5 0-5,-3 0-2,0 1-6,2 0-2,1-1-4,-3 0 1,1-1-9,1 0 1,0-2-2,0 1-1,0-3 5,0-1-3,3 0-3,0-1 0,1-5-2,1 0-25,-4-1 45,1 0-40,0-3 43,-4 1-37,-2 0 37,-3 0-32,-1 0 45,-3 2-38,0-2 43,-5 2-38,-2 7 28,2-11-30,-2 11 45,-7-10-45,7 10 40,-14-2-42,14 2 45,-20 0-40,7 2 37,0 4-40,-1 0 43,0 2-46,-1 1 47,1 3-7,-2 0-5,4 3-4,0 0-1,-1 1-11,4-1-19,1-3-13,1-2-4,3 2-4,0-5 21,2 0 1,2-7 6,0 0 3,1 5 11,-1-5 32,0 0 20,9-2 34,-9 2-4,10-5-11,-10 5 3,8-5 7,-8 5-14,8-6-6,-8 6-11,11-1-8,-11 1-11,14-3-9,-1 3-1,1 0-1,0 0-9,3 3 4,1-3 0,1 2-4,0 1-17,-2 0-23,2 1-19,-4-2-33,4 2-15,-4 0-21,1 0-8,-5-1-9,2-2-10,-3 2 50,-10-3-12,17 0 23,-17 0-4,14-4 24,-9 0-2,3-2 34,-4-1-6,-1 0 62,1-1 21,-2-1 70,0 1-30,1-1 55,-2 2-42,0 0 27,1 1-55,-2 6 20,1-12-49,-1 12 27,5-8-56,-5 8 34,6-4-32,-6 4 31,11-2-40,-11 2 32,19 3-33,-9 0 20,-1 0-1,5-1-1,-3 2-4,2 0 1,0 3-9,-3-4-11,3 0-27,-3 1-16,-1-2 8,1 1 2,-10-3 9,13 2 7,-13-2 0,15 0-2,-15 0-1,10-9 10,-5 4 2,-3 2 1,1-4-34,-1 0 44,-2 7-33,-2-12 33,0 2-26,-1 3 45,-4 2-36,1 0 41,-2 3-35,-2-1 42,10 3-39,-24 0 37,13 3-44,-4 1 47,0 3-44,-1 1 42,-3 2-10,3 2-7,0 2 6,2 3-3,1-2-4,-3 2-3,6 2-56,1-3-9,1-1-99,0-2-74,3-3-138,3-1-348,2-9-221</inkml:trace>
  <inkml:trace contextRef="#ctx0" brushRef="#br0" timeOffset="15373.73">22184 13326 4,'11'-11'502,"-4"5"-121,-7 6-117,9-2-25,-9 2-69,4 5-2,-3 2-56,-1 3 7,0 1-57,-1 2 22,1 4-39,-2 0 20,2 1-43,0 2 27,0 0-38,0 0 33,0 1-45,2 1 34,-1-1-5,0 0-6,-1-3-3,3 2-2,-1-3 0,-1-4-3,-1 0 6,2-3 0,0-2-6,-2-8 0,4 9 0,-4-9 16,0 0 11,12-3 5,-12 3 21,10-9-35,-5 4 48,1-1-51,-3 0 45,5 0-26,-3 0 16,-5 6-34,10-8 15,-4 5-34,-6 3 19,13-6-25,-13 6 24,19 0-31,-19 0 25,23 0-32,-10 1 29,0 2-38,0 0 30,2 1-30,-2 1-9,-3 0-74,3 0 12,-3 0-41,-3 2-72,3-1-42,-3 1-73,0-1-357,-4 0-182</inkml:trace>
  <inkml:trace contextRef="#ctx0" brushRef="#br0" timeOffset="16566.19">22565 13668 49,'5'-3'442,"-5"3"-107,0 0-88,6-7-37,-6 7-68,0 0-6,5-3-46,-5 3 2,0 0-29,0 0 12,12-4-44,-12 4 22,11-1-30,-11 1 19,14-2-33,-14 2 21,14-2-31,-14 2 20,12-3-30,-12 3 24,11-2-26,-11 2 23,0 0-26,12-2 3,-12 2 1,0 0 16,0 0-20,0 0 20,0 0-12,0 0 12,0 0-17,0 0 22,8 2-33,-8-2 3,0 0-22,0 0 3,0 0-13,0 0 12,0 0-17,0 0 5,6-5 3,-6 5 11,2-5 4,-2 5 12,4-7 0,-4 7 3,0-8 15,0 8 26,-4-7-5,4 7 8,-5-8-11,5 8 8,-12-4-6,12 4 11,-13-3-12,13 3 4,-14 0-11,14 0 10,-16 1-10,16-1 8,-15 5-17,15-5 24,-9 5-15,9-5 18,-5 7-18,5-7 9,0 0-38,-1 6-11,1-6-27,6 4 5,-6-4 10,0 0 10,16-3 3,-16 3 9,12-5-1,-7 0 12,1-2 8,-3 2 29,1-2 10,0 0 21,-4 1 18,0 0-10,0-2 12,0 1-10,-4 2 15,2-1-42,-3 2 18,-1 0-30,6 4 24,-15-3-23,15 3 26,-20 3-34,8 2 22,-1 2-32,-1 0 30,1 3-35,3 0 25,-1 2-32,2 0 29,2 0 0,0 2-3,3-1-4,0-2-33,5 1 35,4-1-47,2 0 50,2-3-34,5 1 30,1-2-35,2-2 37,0 0-50,3-2 47,1-3-2,0 0-3,-2-3 2,5-3-7,-2 0-1,-3-1-45,0-1 39,-4 0-25,0 0 41,-5 0-23,2-1 40,-5 2-39,0 2 28,-5-1-36,-2 6 35,3-9-35,-3 9 34,0 0-40,-7-5 34,7 5-33,-10 3 40,10-3-40,-11 9 39,4-4-38,2 3 34,1-1 2,-1 3-27,-1-1-24,6 1-51,0-3 1,0 0-25,0 0 27,6-2-3,-1 0 26,0-1-1,-5-4 25,14 3-1,-14-3 36,16-3 18,-9 2 67,0-4 3,1 1 18,-1-2 3,-2 1-2,0-2-7,-1 2-44,0-1 28,-1 0-53,-3 6 41,5-10-46,-5 10 29,4-9-54,-4 9 39,2-8-37,-2 8 27,3-6-45,-3 6 43,1-5-46,-1 5 34,0 0-39,8-4 33,-8 4 10,0 0-44,9-4 44,-9 4-3,0 0-12,12-2 6,-12 2-4,8-2 1,-8 2-39,9-5 39,-3 0-41,1 0 40,-1-2-35,-1-1 43,1-1-42,0-4 39,0 0-36,-1-3 36,-1 2-42,3-7 44,-4 6-40,2-4 42,-1 3-43,0-1 40,1 0-34,-1 2 32,0 0-28,-1 5 42,-1-2-43,0 2 37,2 2-40,0 2 43,-4 6-50,5-5 39,-5 5-34,0 0 38,5 7-39,-3-2 40,0 5-37,-2 1 32,0 2-32,0 4 36,-2 2-32,0 0 33,0 3-39,-2 3 40,0 4-11,-4 2 11,2 0-6,-1 2-6,-1 4-34,-4 3 39,2-1-37,1 3 38,-3-2-41,0 2 48,0-3-41,-2 0 38,3 0-39,-2-2 39,4-7-41,4-6 42,-1-2-30,-1-2 31,2-3-36,2-2 67,1-4-22,1 0 25,1-11-31,2 11 23,-2-11-39,0 0 28,16-7-26,-7-1 19,2-3-28,2-3 22,4-6-23,-1-2 13,7-3-14,-2-4 17,3 0-18,1-1 11,0 2-12,1-3 16,0 5-6,2-1-1,-1 3-7,-4 5-16,-3 1 15,0 3-12,-5 2 15,-4 4-28,3 2 31,-6 2-19,0-1 21,-1 6-7,-7 0 3,0 0 5,0 0-6,0 0 6,0 0-5,-1 6-19,-9-1 21,-4 1-15,-4-1 20,-5 2-25,0 0 26,-1 0-18,-3 1 20,4-2-26,-1 0 24,-1 2-39,4-2-29,-1 1-84,0-2 1,5 0-80,2 0-45,1-3-78,2 1-373,1-2-223</inkml:trace>
  <inkml:trace contextRef="#ctx0" brushRef="#br0" timeOffset="17082.42">21473 14013 212,'-44'-1'296,"5"1"-78,7-1-37,3 1-36,2-2-29,7 2-4,4 2-10,4-1 1,12-1-11,-8 2 18,8-2-34,11 7 9,4-4-28,10 1 9,10-2-21,14 5-9,9-5-7,15 2-6,7-2-10,7-2 33,4-2-30,3-1 24,7 0-40,2-1 0,5-1 2,19-2 0,-2-2 29,-18 1-27,20 0 5,-20 2 8,-1 0-2,1-1 1,-3 2 5,-4-1 34,-5 0-40,-5 1 26,-6 0-41,-10 1 35,-14-1-45,-10 3 46,-11-1-43,-4 1 29,-7-1-36,-8 1 26,-3-1-54,-2 1 1,-4-1-67,-3 0-59,-8 3-45,7-6-96,-7 6-207,2-7-12</inkml:trace>
  <inkml:trace contextRef="#ctx0" brushRef="#br0" timeOffset="17417.22">23025 13523 276,'2'-6'340,"-2"6"-57,9-10-41,1 8-33,1-3-26,2 4-17,4 1 9,4 0-57,1 4 19,4 0-48,-1 1 14,-1 3-52,0-1 26,-3 0-52,0 3 37,-2 0-48,-4-1 40,-3 1-44,0 0 36,-5 0-42,-3-2 36,-1 3-6,-5-1-21,-1 0 14,-4 2-1,-4-1-46,-4 1 43,-4-1-40,-2 1 40,-5-1-42,0 1 39,-1-2-17,-3 0-21,2 0-22,-2-2-58,6 0 1,-4 0-65,2 1-15,3-2-63,1 1-58,1-1-229,2 2-32</inkml:trace>
  <inkml:trace contextRef="#ctx0" brushRef="#br0" timeOffset="18208.13">21781 14090 207,'4'-7'437,"-4"7"-118,0 0-62,0 0-42,-9 6-24,3 5-18,-3 1 17,-1 8-58,-1 5 23,-1 2-59,-1 8 20,0 1-50,4 4 35,1 0-20,1 5-47,1 0 31,-1 3-50,6 0 36,-1 1-51,1 1 45,1-2-46,0 2 36,0-4-46,0-1 44,0-6-43,0-1 39,-2-3-43,0-2 38,0-5-34,-1-5 21,1-1-59,0-5 37,-4-2-58,4-4 24,-4-2-42,1-2 15,5-7-41,-14 1 19,14-1-3,-14-7 38,8 0-10,-1-1 14,0 0 23,-1 0 23,0 0 13,1 1 17,-2 3-2,1-1 27,-2 2-36,10 3 35,-22 3-37,12 2 37,-5 2-34,4 2 17,-4 3-19,1 1 36,6 3-35,-2-3 46,5 2-15,1-1 6,3 0 4,2-2-5,3 2-1,1-2-39,5-3 46,2 0-45,2-4 50,2 0-56,4-2 50,-2-4-52,3-2 42,2-1-48,0-3 43,4-4-46,-2 0 39,-1-6-43,-1 2 43,-3-2-43,-1-1 28,-2 2-40,-4-1 49,-2 1-46,1 1 45,-5 3-52,0 0 46,-1 4-50,-1-1 16,-2 2-35,-3 7 28,4-8-46,-4 8 5,0 0-46,0 0-25,-8 5-58,8-5-37,-10 12-42,6-4-288,-3-1-76</inkml:trace>
  <inkml:trace contextRef="#ctx0" brushRef="#br0" timeOffset="19345.54">20896 15729 315,'0'0'303,"0"0"-75,-4 8-36,3-2-36,-2 1-36,-2 1-18,3 2-15,-2 0-8,-1 2-20,3 0-10,-2 1-8,0 0-6,3 2-10,-3-4-5,1 1 5,0-1-12,3-1 4,-1 1 5,0-3-2,-1-1-1,2 0-5,0-7 7,-2 10-2,2-10-4,0 0-9,-3 7-3,3-7 5,0 0-7,-8-7 2,8 7-3,-5-10 6,0 4-8,0-2 1,1 1 2,-1-1 16,-1-1 2,1 1 12,-3-1 8,3 1 4,-2 1 0,2 1-6,-1-1-7,-3 1-12,1 4 9,8 2-5,-20 0-7,8 2-2,-2 4-2,-4 5 5,-1 0-12,-1 4 37,-2 2-40,-1 3 37,5-1-39,-4 1 31,3 1-46,3 1 36,-2-3-33,9-2 4,-2 0-10,3-2 18,3-1-1,1-1-2,1-3 11,3-2 0,0-8 1,5 10-4,-5-10 10,15 4-4,-4-8 29,0-2-45,5-2 41,-1-6-35,7-4 28,-3-3-39,3-8-1,-2-1-3,0-4 8,0 0 5,-2-4-6,-3-1-1,0 0 8,-2 3 13,-3-1 8,-1 7 17,-2 4 44,-3 3-52,-2 5 38,0 0-25,2 4 12,-2 1-45,-1 2 38,-1 5-49,0 6 34,-7-9-31,7 9 28,-7 2-46,2 2 7,0 4 2,-2 0 0,1 5 9,2 1-10,0 2 12,0 2-7,3 0 1,1 3-7,0 0 33,3 2-76,2 1-7,-1-2-66,3 1-41,2 4-50,0-6-78,-1-3-351,3-1-157</inkml:trace>
  <inkml:trace contextRef="#ctx0" brushRef="#br0" timeOffset="20147.3">20925 15925 5,'0'0'348,"0"0"-76,0 0-21,10-2-36,-10 2-23,0 0-25,7-3-19,-7 3-31,0 0-27,9-7-9,-9 7-14,7-5-11,-7 5-16,8-7-11,-8 7-10,10-7 0,-3 1-3,-2 4-6,1-3 8,-6 5-8,8-9-4,-1 6-4,-7 3-2,8-7 0,-8 7 8,7-3-20,-7 3 7,0 0-12,7-5 2,-7 5 6,0 0 1,0 0-3,0 0 3,0 0 9,0 0-1,0 0-4,5 4 4,-5-4-9,0 0 20,0 0-9,0 0-3,0 0 4,0 0 2,0 0 10,0 0-12,0 0 9,0 0 0,0 0-2,0 0 1,0 0-9,0 0-1,0 0-4,0 0 7,0 0 1,0 0-8,0 0-4,0 0 2,0 0 2,0 0 4,0 0-12,0 0 12,-1 7 3,1-7 4,0 0-8,0 0 2,0 0 5,0 0-4,0 0 13,0 0-2,0 0-8,0 0 2,0 0-4,6-10-4,-6 10-1,2-7 6,-2 7-4,-2-10 5,2 10 1,0-7-1,0 7 2,-6-4-12,6 4 0,0 0 4,-10-3 5,10 3-7,-12 5 4,1-3-4,6 4 0,-2 0 15,1-1-13,1 0 8,-2 0-4,7-5-4,-6 8-1,6-8 11,-4 8 6,4-8-2,0 0-9,0 0 3,0 0 1,12-5-5,-5 1-4,-3-2-6,3 0 14,-2-2-2,-1 1-6,1 0 4,-2 3 7,1-3 2,-4 7-13,3-9 10,-3 9-4,0 0-5,0 0-1,0 0 4,0 0-4,-15 5-3,8 3 7,-2 1 0,-1 3-3,4 0 1,-2 0 0,0 2 41,3 1-39,-1 0 37,3-2-41,1 1 36,2 0-42,0-5 35,2 4-36,3-3 4,3-2 38,0-2-47,1-1 49,3 0-42,-1-4 38,1-1-42,4-1 43,-1-4-49,0 0 42,2-5-42,-1-2 34,1-3-31,-1 1-1,-1-9-3,0 1 2,-1-5 13,-2 0-9,-2-4 3,0-5 0,-1 6 11,-1-3 40,-4 3-29,2 0 34,-2 4-40,-3 4 54,2 4-46,-3 0 40,0 4-42,0 2 30,-3 2-49,2 3 43,1 7-37,-10-3 24,10 3-40,-13 10 27,4 0-21,-1 2 3,1 5-6,0 1 4,1 3 4,2 1-8,2 0 4,0 3 46,3 0-41,1 1 38,1 0-46,3 2 42,1 0-43,3 2 21,3-3-49,-2 0 0,5-5-49,0 0 7,3-4-82,-2-3-48,3-1-81,-1-5-372,1-3-174</inkml:trace>
  <inkml:trace contextRef="#ctx0" brushRef="#br0" timeOffset="20960.04">21467 15899 23,'0'0'334,"0"0"-83,-13-4-32,13 4-24,0 0-18,-15 0-27,15 0-34,0 0-21,0 0-15,-17 0-10,17 0-21,0 0-10,0 0 7,0 0-6,-11 0-9,11 0 2,0 0 0,0 0-1,0 0-16,0 0 12,0 0 0,0 0-4,0 0-9,11-2-4,-11 2-6,0 0 0,9-6 2,-9 6 10,0 0-1,0 0 9,8-3-11,-8 3 1,0 0-4,0 0 7,0 0-14,5-3 4,-5 3-2,0 0 2,0 0-7,0 0-5,0 0 8,0 0 3,0 0-3,0 0 0,10-2 6,-10 2-7,0 0 1,0 0-1,0 0 8,0 0 0,11-4-3,-11 4-2,8-5-1,-8 5 4,9-4-17,-9 4 8,9-5 7,-9 5-5,7-4 4,-7 4-3,0 0 1,6-4-11,-6 4 9,0 0 3,0 0-9,0 0 3,0 0 5,0 0-8,0 0-4,9 4 10,-9-4 2,0 0 6,0 0-6,0 0 4,0 0-10,6 2 1,-6-2 11,9-4-2,-9 4-3,7-5 4,-7 5 0,6-9-13,-6 9 1,5-10 14,-5 10 4,3-7-7,-3 7-4,0 0 0,-3-5 1,3 5-2,0 0-4,-13 1 1,5 3 4,1 0 0,-2-1-2,0 4-3,3-1 7,-2 0-4,-1-1-3,5 2 1,-1-4 36,5-3-45,-7 9 2,7-9 14,0 0-9,0 0 7,4 5 2,-4-5-3,8-5-4,-3 0-1,1 1 5,-1-3-1,0 2-1,-4 0 8,4 0-1,-5 5 1,3-10 5,-3 10-10,0 0-3,-3-6 5,3 6-6,-9 4 2,2 1-1,-3 0 7,1 4-22,-2 2 16,1 0 37,2 1-45,-2 2 41,1 0-45,3 0 40,1 2-44,0-1 35,3 0-37,0-1 42,2-2-42,2 1 10,3-4-6,0 0 4,3-2 4,1-2 3,4-1 1,0-3 36,0-1-43,4-3 39,-1-2-44,0-1 38,2-4-37,-1-2-7,-1-3 7,1-4-1,1-3 4,-3-4-6,3-4 7,-1-3 4,-3-1 0,1 1 1,-3-2 8,-3 4 6,-1 2 2,-1 2 8,-3 3 38,0 3-28,-2 4 27,1 1-44,-1 4 25,-2 1-25,0 2 22,0 2-39,0 7-7,-5-5 4,5 5 2,-8 4-7,5 3 11,-1-1 7,-3 3-13,4 5 1,-2 0 5,2 3-5,0 0-2,1 1 8,-1 2 3,3 0-11,0 1-27,1-1-32,2 4-24,0-2-34,1 0-39,1-2-25,1 1-71,2-4-101,-3-2-180,1-2-48</inkml:trace>
  <inkml:trace contextRef="#ctx0" brushRef="#br0" timeOffset="21591.85">21635 15844 148,'-4'-6'401,"0"1"-91,4 5-49,-4-9-72,4 9-22,5-11-32,0 7-8,6-3-21,4-2-22,4 3-10,3-4-8,2 3-13,4-1-3,-1 2-10,-2 1 2,2 1-11,-3 2-7,-3 1-6,2 2 8,-3 0-11,-3 3 2,-1 0 3,0 1 3,-3 3-13,-2 0 6,-2 0-1,1 2-4,-2-1-1,-2 1 2,0-1 0,-3 1-7,1 2 8,1-5-1,-2 5-12,-2-4 5,3 1-1,-2-1 3,1-1 34,0 0-39,-1-2 34,3 1-37,-5-6 41,11 8-40,-11-8 32,15 0-42,-4-2 0,-2-3-5,4-2 4,1 0 7,0-1-4,-1-1 1,-3 1 6,1-1-2,2 1 1,-6 1 12,1 2 3,0 0 0,-4 1-7,3-1-3,-7 5-4,9-5 5,-9 5 2,0 0-4,0 0 5,0 0-5,0 0-1,0 0-8,0 7 11,0-7-4,-4 7 3,4-7-3,-3 8 4,3-8-6,-4 7-10,4-7 14,-2 7-1,2-7 4,0 0-3,0 0-3,0 0 3,0 0-7,0 0 4,15-7 1,-11 0-2,5 0 2,-1-3-6,1 0 8,-1 1 8,0-1 12,0 2 2,-2 2 3,1-1 0,-1 1-4,0 1-13,0 2-2,-6 3 29,11-6-28,-11 6-1,13-2 6,-13 2-7,13 2 8,-13-2-10,16 4-2,-7 1 1,0-2 0,1 0 2,-1 2-6,-1 1 0,2-3 0,-2 1 3,-1 0 7,1 0-9,2 0 6,-5 0-4,3-2-4,-8-2 0,9 7 4,-9-7-3,13 4 6,-13-4 2,10 4-8,-10-4 4,15 0-3,-15 0 2,20-1-2,-8-1 4,1-1-4,2 2-1,-2 0-4,2-2 7,0 2-13,-1-2-25,-3 3-28,3-1-26,-2 0-23,-12 1-25,14 1-41,-14-1-90,15 1-51,-15-1-242,3 7-75</inkml:trace>
  <inkml:trace contextRef="#ctx0" brushRef="#br0" timeOffset="21910.37">20721 16518 238,'-26'6'292,"1"-2"-33,6 0-77,3 1 19,6-4-17,10-1-5,-5 5-13,5-5-8,19 4-21,3-4-5,16-3-6,13-1-24,17-4-8,6-4 1,5-2-11,8-1 17,4-3-10,21-6-5,-1 2 11,-3-1-8,-19 6-9,1-3-8,-5 3-5,-4 1-17,-2 2-7,-7 2-7,-5 2-14,-14 1-1,-4 1-4,-4 0-7,-8 4-26,-5-3-8,-4 5-6,-6-2-12,-1 2-6,-4-2-13,-1-2-22,-1 4-19,-5-2 3,-1 1 4,1-2-19,-5 1-20,-5 4-39,8-6-51,-8 6-98,2-8-288,-2 8-123</inkml:trace>
  <inkml:trace contextRef="#ctx0" brushRef="#br0" timeOffset="27867.34">2707 10975 98,'0'0'199,"-14"-3"-46,14 3-37,-12-5-22,12 5-24,-13-6-17,13 6-9,-12-4 2,12 4-2,-10-2-10,10 2-6,-10-2-6,10 2-1,0 0 0,-12-2 3,12 2 3,0 0-2,0 0-2,-9-3-2,9 3-2,0 0-3,0 0-5,-10-2-3,10 2 1,0 0-5,0 0 0,0 0 10,0 0 14,0 0 13,0 0 23,4 6-2,-4-6 3,15 1-9,-5 1-7,6-2 2,2 0-2,3 0-4,6-2-7,5 1 2,5 0-4,4-2-2,4 2 22,6-3-34,-1 1 20,2 1-27,2-1 18,1 1-22,-2-1 18,4-1-25,0 4 19,2-4-25,0 3 24,-3-1-21,4 1 25,-3 0-37,1 1 28,-4 0-23,-2 0 21,4 0-20,-5 1 23,-1 0-27,0-1 24,0 2-27,-8-1 26,2 0-28,4 0 33,-3 1-26,-3-2 23,0 2-32,0-2 33,3 0-30,-2 0 27,0 0-24,0-2 30,8 2-31,-10-2 26,4 1-25,-3-1 25,0 0-34,-1 0 34,-3 2-26,1-3 26,0 1-27,-3 1 23,-5 1-25,-1-1 25,1 0-22,-3 1 25,0 0-22,2 0 27,-4 0-30,2 0 27,1 0-31,-1-1 36,-2 1-28,4 0 28,1-2-44,-2 1 45,2-2-26,7 2 33,-2-1-30,0 0 28,1-1-31,-1 0 30,2 1-28,-4-2 32,2-1-31,-1 4 26,-5 0-31,1 0 30,0-2-34,-2 2 30,-1 1-34,1-1 37,1 0-42,-2 1 42,0 0-32,1-3 32,2 3-38,-2 0 41,2 0-36,1-1 25,-1 1-25,7-2 33,1 1-32,0 0 31,-1-1-35,2 1 38,2-2-42,-2 1 42,1 0-35,6-2 37,-6 1-43,1 1 36,0 0-34,-1 0 28,1 1-31,-1-2 40,-2 3-36,1 0 33,0 0-38,-3 0 36,3 0-40,-2 0 46,-1 0-46,0 0 47,-5 0-41,6 0 39,-4 0-42,3 0 36,0 0-30,0 0 42,0-1 6,0 0-3,-2-2-4,3 1-6,-2 1-11,-1 0 11,-3 0 4,4-1-11,-3 2-1,-2-2-1,-2 2-6,2 0-2,-3-3 8,0 3-1,-1 0-34,-5-1 42,1 0-36,-3 1 40,1-2-40,-1 2 46,-1-1-8,-2 1 4,-2 0-2,1 0-1,0-2-13,-3 2 6,3-1 2,0 1-1,-1 0-8,1-1 5,-2 1 0,1 0-8,2 1 1,-3-1 10,0 0-2,-4 0 0,5 0-13,-15 0 11,22 0-10,-22 0 11,19 0-3,-19 0 1,13 1 1,-13-1-6,15 0 11,-15 0 2,0 0-1,14-1 4,-14 1 2,0 0 0,13 1-2,-13-1 6,0 0 0,0 0-4,14 0-1,-14 0 0,0 0-1,0 0-5,0 0 3,0 0 3,11-2-10,-11 2 3,0 0-1,0 0-1,0 0-10,0 0 4,0 0-1,10-3-1,-10 3-3,0 0 1,0 0-2,0 0-6,0 0 7,0 0-1,0 0-1,5-2-1,-5 2 0,0 0 1,0 0-1,0 0-4,0 0 6,0 0-1,0 0-2,0 0 0,0 0-2,0 0-2,4-5-4,-4 5 0,0 0-22,0 0-39,0 0-27,0 0-21,0 0-22,0 0-19,0 0-59,0 0-28,0 0-58,-9 3-425,9-3-231</inkml:trace>
  <inkml:trace contextRef="#ctx0" brushRef="#br0" timeOffset="29248.74">11542 9637 185,'0'-10'359,"-1"2"-91,2 1-53,-1 7-51,0-8-34,0 8-30,0 0-16,0 0-11,0 0-8,1 13 7,1-3-2,-1 4-46,0 1 43,0 4-29,3 3 21,-1 2-29,-3 0 23,5 3-27,0 2 13,1 2-20,-1-2 24,3 0-28,-4 0 26,3-5-26,1-2 29,0-2-39,0 0 40,2-2-30,-1-1 32,-1-4-32,3-2 48,1-3-35,-1-2 25,4-1-32,0-4 34,4-3-3,5-6-10,5-1-5,4-7-7,5-2-7,1-4-1,6-7 2,4 0-6,-1 0-5,-2-3-40,2 3 37,-3 0-39,0 0 51,-8 5-41,-1 2 47,-3 1-44,1 1 54,-3 1-44,-6 5 30,0-1-32,-6 3 47,-1 2-46,0 0 40,-3 2-38,-2 1 41,-1 0-45,-1-2 39,-2 4-37,0 0 40,1 0-51,-1 1 45,-4 0-35,3 0 32,-8 4-36,11-6 41,-11 6-44,9-6 34,-9 6-34,8-2 39,-8 2-41,7-4 40,-7 4-38,6-5 37,-6 5-45,0 0 43,6-4-28,-6 4 33,0 0-37,0 0 41,7-4-43,-7 4 36,0 0-33,0 0 32,0 0-35,0 0 37,6-4-38,-6 4 34,0 0-39,0 0 36,0 0-32,0 0 32,0 0-32,0 0 29,0 0-41,8-4 25,-8 4-50,0 0 26,0 0-41,0 0 54,0 0-34,0 0 31,0 0-41,0 0 39,0 0-33,6 4 25,-6-4-22,0 0 40,0 0-28,0 0 33,0 0-36,0 0 48,0 0-43,0 0 44,0 0-31,5 4 39,-5-4-40,0 0 40,0 0-37,0 0 32,0 0-36,0 0 41,0 0-34,0 0 34,0 0-37,0 0 39,0 0-43,0 0 42,0 0-35,0 0 36,0 0-39,0 0 35,0 0-41,0 0 49,0 0-35,0 0 39,0 0-37,0 0 29,0 0-29,0 0 34,0 0-42,0 0 42,1 7-33,-1-7 35,0 0-38,0 0 39,0 0-42,0 0 34,0 0-28,0 0 37,0 0-40,0 0 39,0 0-42,0 0 39,0 0-41,0 0 40,0 0-38,0 0 39,0 0-40,0 0 36,0 0-40,0 0 41,0 0-42,0 0 32,0 0-66,0 0-15,0 0-84,0 0-81,0 0-80,0 0-274,0 0-104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12-21T00:07:54.399"/>
    </inkml:context>
    <inkml:brush xml:id="br0">
      <inkml:brushProperty name="width" value="0.2" units="cm"/>
      <inkml:brushProperty name="height" value="0.4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8044 141 0,'-57'-28'234,"1"28"-234,27 0 16,1 0-16,0 0 15,-28-28 1,27 28-16,1 0 16,0 0-1,0 0-15,-1 0 0,1 0 16,0 0-1,0 0-15,0 0 16,-1 0-16,1 0 16,0 0-16,0 0 15,-29 0 1,1 0 0,-1 0-1,29 0-15,-28 0 16,27 0-1,1 0-15,-28 0 16,-1 0 0,29 0-16,0 0 15,0 0-15,-29 0 16,-27 0-16,-1 0 16,0 0-16,1 0 15,-29 0-15,0 28 16,-28-28-16,56 57 15,-56-1-15,84-56 16,1 28-16,0 1 16,27-29-16,-55 28 15,27 0-15,1 0 16,28-28-16,-29 28 0,29-28 16,-29 0-16,1 0 15,28 0 1,0 0-16,-57 0 15,57 29-15,-57-29 16,57 0 0,0 0-16,56 0 156,56 0-156,114 0 0,-85 0 16,-28 0-16,27 0 15,1 0-15,0 0 16,-28 0-16,56 0 15,-85 0-15,29 0 16,0 0-16,-1 0 16,-27 0-16,-1 0 0,1 0 15,-1 0-15,1 0 16,-1 0 0,1 0 62,-170-57 109,0 1-187,-198-1 16,227 29-16,-142-28 0,169 56 15,-27 0-15,-1 0 16,29 0-16,-1 0 16,-27 0-16,-1 0 15,-56 0-15,56 0 16,-28 0-16,-28 0 16,28 0-16,57 0 15,-29 0-15,57 0 0,0 0 16,-29 0-16,1 0 15,28 0 1,-29 0-16,1 0 31,-1 0-15,1 0 0,28 0-16,84 0 140,29 0-140,140 0 16,-140 0-16,56-29 15,-56 29-15,-57 0 16,57-28-16,-29 28 16,1 0-1,-1 0-15,1 0 0,27 0 16,-56 0-16,29 0 16,-1 0-1,1 0 110,-29 0-109,-141 0 109,28 0-110,-27 0-15,-30 0 16,-55 0-16,-255 0 0,311 0 16,-113 85-16,141-57 15,0 0-15,-84 57 16,-1-57-16,-27 29 16,-255 168-16,282-196 15,57 84-15,28-57 16,-28-56-16,85 56 15,-1-56-15,-84 29 0,113-29 16,0 0-16,-57 0 16,29 0-16,27 28 15,-27-28-15,28 0 16,169 0 109,-57 0-125,227-28 16,28-57-16,112 85 15,-197-28-15,85-57 0,-226 85 16,112-85-16,-83 57 15,140-28-15,-198 56 16,114-28-16,-29-1 16,-112 29-16,84-28 15,-56 28-15,-57-28 16,0 28 0,-28-28 202,0-1-202,0 1-16,0 0 16,-85-28-16,29 56 15,-29-29-15,-56 1 16,85 28-16,-29-28 15,0 28-15,29 0 16,28 0-16,-29-28 16,1 28-16,-1 0 0,1 0 15,-57 0-15,0 0 16,0 0-16,57 0 16,-1 0-16,-27 0 15,27 0-15,-27 0 16,27 0-1,1 0-15,27 0 16,-27 0 0,28 0-1,-29 0 1,1 0 0,28 0-1,-1 0-15,1 0 16,-28 0-16,28 0 15,-1 0-15,-27 0 16,-29 0-16,29 0 0,-57 0 16,85 0-16,-85 28 15,56-28-15,1 0 16,28 0 0,-29 0-16,29 0 15,-28 0 1,27 0-1,1 0-15,28 28 16,57 0 172,27-28-173,86 0-15,-58 0 16,-27 0-16,28 0 0,-57 0 15,-27 0-15,84 0 16,-85 0 15,-85 0 126,29 0-157,-169 0 15,84 0-15,56 0 16,-84 0-16,85 0 15,-1 0-15,-27 0 16,-1 57-16,-56-57 16,56 0-16,-84 0 15,56 56-15,-28-28 16,0 1-16,56-29 0,57 28 16,0-28-16,-1 28 15,1-28 1,0 0-16,0 28 15,-1-28 79,-27 0-78,28 0-16,0 0 15,-1 0 1,1 0-16,0 0 16,0 0-16,-1 0 0,1 0 15,0 0 17,0 0 108,0 0-124,-1 0-1,1 0-15,0 0 63,28-28 93,0 0-125,28 0-31,0-1 16,-28 1-16,57 0 16,27-28-1,-27 27 1,-29 1 0,29 0-16,-29 28 15,28-28-15,-28 28 0,1 0 16,-29-29-16,56 29 15,-28 0-15,29-28 16,-1 28 0,-28 0-16,1 0 15,-1 0 1,0 0-16,0 0 16,29-28-1,-29 28-15,0 0 16,0-28-1,1 28 1,-1 0-16,0 0 31,29-28-15,-29 28 0,28 0-16,-28 0 15,57-29-15,-57 29 16,1-28-1,-86 28 189,1 113-189,-85-28-15,-1-1 16,-27 29-16,-57-28 15,142-57-15,-29 0 16,56-28-16,-27 0 16,55 29-16,-55-1 0,-1-28 15,57 0-15,-29 28 16,1-28 0,28 0 249,0 28-265,-1 29 31,1-29-15,28 0 62,-56 0-78,56 1 0,-29-1 31,29 0 1,-28-28 30,0 85-62,-28-57 31,27 0 1,1 0 15,28 1-16,-28 55-16,0-27 1,-1-1 0,1-56-1,28 28-15,0 1 141,28-29-141,29 0 0,-1 0 16,1 0-16,-29 0 15,0 0-15,0 0 16,1 0-16,27 0 15,-28 0-15,29 0 16,-29 0-16,85 0 16,-57-29-16,29 29 0,-29-28 15,114-28-15,-114 27 16,85-27-16,-84 28 16,-1 28-16,29-28 15,-57 28-15,29 0 16,-1-57-16,0 29 15,1 0-15,-1-1 16,85 1-16,-84 28 16,-1-56-16,29 28 0,56-1 15,-56 1-15,-29 28 16,29 0-16,-29-28 16,29 28-16,-29 0 15,1 0-15,-1-57 16,1 57-16,27 0 15,-27 0-15,84-56 16,-28 56-16,28-28 0,57 0 16,-114 28-16,142-29 15,-141 29-15,84-56 16,-113 56-16,-27 0 16,27 0-16,-28 0 15,85 0 1,-56 0-1,-1 0-15,29-28 16,-57 28-16,28 0 16,1 0-16,-29-29 15,57 29-15,-29 0 16,-28 0 0,114-28-1,-114 28-15,28 0 16,-28 0-16,1 0 0,27 0 15,1 0-15,-29-28 16,28 28-16,1 0 16,-29 0-16,0 0 15,0 0-15,1 0 16,27 0-16,-28 0 16,29 0-16,-29-28 15,0 28-15,0 0 16,1 0-16,-58 0 140,1 0-124,-57 0-16,29 28 16,-113 0-16,112-28 15,-112 28-15,84-28 16,1 0-16,27 29 0,29-1 16,-29-28-16,29 0 15,0 0-15,0 28 16,0-28-16,-1 0 15,-27 0-15,-1 0 16,29 0 0,0 0-16,0 0 15,0 0 1,-29 28 0,29-28-16,0 0 0,-1 0 15,1 0-15,-56 29 16,55-1-1,-27-28-15,-29 28 16,57 0-16,-57 0 16,29-28-16,-1 29 15,1-1-15,0-28 0,27 28 16,1 0-16,0-28 16,-29 0-1,29 29-15,0-1 16,-28 0-16,27-28 15,-27 0-15,56 28 16,-57 0-16,-27-28 16,-1 29-16,0-1 0,57-28 15,-28 28-15,-29-28 16,29 0-16,-29 0 16,29 28-16,27-28 15,-55 0-15,27 29 16,29-29-1,0 28-15,0-28 16,-1 0-16,1 0 16,-28 0-16,27 0 0,-55 28 15,-29 0 1,56-28 0,1 0-16,56 28 31,-28-28 16,0 0-32,-29 0 17,1 0-17,-1 0 1,29 0-1,-28 0-15,27 0 16,86 0 140,-1 0-140,57 0-16,-28 0 16,-29 0-16,-28 0 15,57-28-15,-57 0 16,57 28-16,-57 0 0,57-28 15,-29 0-15,29-1 16,0 29-16,140-56 16,-83 28-16,196-1 15,-168-27-15,-29 28 16,0 28-16,-85 0 16,29 0-16,-29 0 15,29 0-15,0 0 16,-29 0-16,57 0 0,-85 0 15,57 0-15,-29 0 16,29 0-16,28 0 16,-28 0-16,-1 0 15,1 0-15,-57 0 0,29 0 16,-1 0-16,-28 0 16,29 0-16,-29 0 0,0 0 15,0 0-15,29-28 16,-1 28-16,1 0 15,-1-29-15,29 1 16,-57 0-16,57 0 16,-1-1-16,-27 1 15,-1 28-15,85-28 16,-84 28-16,27 0 0,-27-28 16,28 28-16,-29-28 15,0-1-15,-27 29 16,55-28-16,-27 0 15,-1 0-15,-28 28 16,29-29-16,-29 29 16,29-28-16,-29 28 15,85 0-15,-85 0 0,85-28 16,-57 0 0,1 28-16,-29 0 15,28 0-15,-27 0 16,-1 0-1,0 0 1,28 0 0,1-28-16,-29 28 15,-113 0 126,29 0-125,-29 0-16,-56 0 15,57 0-15,55 0 16,-55 0-16,55 0 15,-27 0-15,0 0 0,-57 28 16,28-28-16,-28 56 16,-197-56-16,140 57 15,-27-1-15,-1 1 16,85-29-16,0 28 16,29-56-16,27 28 15,1-28-15,-1 29 16,1-29-16,-29 56 15,29-28-15,-1-28 0,1 57 16,-85-29-16,113 0 16,-85 0-16,113 1 15,-57-1-15,-56 0 16,85-28-16,0 28 16,0-28-16,-29 29 15,1-29-15,28 0 16,-1 0-16,1 0 0,0 28 15,-57 0 1,57-28 31,28 28-31,-56-28-16,-1 0 31,29 0-31,0 0 15,0 0 1,28 28 0,-29-28-16,1 29 15,0-29-15,0 0 16,-29 0-16,-27 0 16,55 0-16,-27 0 15,84 0 126,85 0-141,0 0 15,-57 0-15,57 0 16,28 0-16,-28-29 16,141-27-16,-28 28 15,84-57-15,-84 0 0,-28 57 16,-57-56-16,28 55 16,311-112-16,-198 57 15,170 55-15,-226 29 16,197-56-16,-310 56 15,-29 0-15,-27-57 16,-1 57-16,-27 0 16,27 0-1,-28 0-15,0 0 0,1 0 16,-1 0-16,0 0 16,57 0-16,-57 0 15,0 0 1,29 0-1,-1 0 1,1 0-16,27 0 0,-27-28 16,56 28-16,-29 0 15,-56-28 1,1 28 0,-58 0 202,-27 56-218,-85 1 16,113-57-16,-113 56 16,112-56-16,-27 29 15,-1-29-15,-27 84 16,-1-56-1,29-28-15,-1 0 16,1 0-16,-1 29 16,-27-29-16,27 0 15,29 0-15,-85 0 16,28 56-16,-27-56 16,27 28-16,0-28 15,-56 0-15,113 0 16,-85 0-16,28 29 0,29-29 15,-29 0-15,1 0 16,-29 28-16,-57-28 16,86 0-16,-86 28 15,114-28-15,-29 0 16,29 28-16,-1-28 16,1 0-16,-1 0 15,1 0 1,28 0-1,-57 28 1,57-28 0,-57 0-16,57 0 15,-113 29-15,28-1 16,57-28 0,-1 28-16,1-28 0,112 0 125,29 0-125,28 0 0,-29 0 15,1 0-15,0 0 16,84 0-16,-28 0 15,28 0-15,-56 0 16,0-56-16,-56 56 16,27 0-16,-55 0 15,-1 0-15,28 0 0,-28 0 16,29 0-16,-1 0 16,1 0-16,-29 0 15,85 0-15,-28 0 16,27-29-1,-55 29-15,56 0 16,-85 0-16,57 0 16,28 0-16,-57 0 15,0 0-15,1 0 16,-1 0-16,29-28 16,-57 28-16,29 0 15,-1 0-15,-28 0 16,1 0-16,27 0 15,0-28 1,-27 28 0,-1 0-1,0 0 48,0 0-48,1 0-15,-29-28 0,28 28 16,0 0-16,28 0 16,-27 0 77,-1 0-77,-56 0 265,-85-85-281,85 85 16,-85 0-16,0 0 16,-28 0-16,-57 0 0,-141 0 15,-56 0-15,113 0 16,-57 0-16,-27 28 15,83-28-15,-366 141 16,85-84-16,169-57 16,169 0-16,85 56 15,56-56-15,57 0 16,-29-225 31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10-28T06:14:46.1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13047 9787 164,'-11'-1'137,"0"-1"-21,11 2-10,-15-3-15,15 3-22,-11-2-14,11 2-10,0 0-9,-14-1 9,14 1 2,0 0 4,0 0 6,0 0 1,16 3 3,-3-2 3,4 0-6,3 0 3,7 1-8,9 1 6,2-3-12,12 3 8,2 0-24,6 1 24,6-2-9,15 3 6,4-3-12,5 0 13,9 3-16,-1-3 8,8 1-20,4-2 17,24 0-27,3 0 13,7 2-17,-1-3 23,4 1-46,1-1 45,5 0-22,1 1 17,1-1-24,-1 2 24,1-2 5,-3 2-35,1-2 36,-3 3-18,-1-1 20,-5 0 1,-8 1-3,1-1-4,-23 1-8,-1-1-1,-5 0 5,0 1-1,-5-1-10,-3-1-1,-6 2 2,-7-3-7,-2 1 0,-7-1 0,-13-1-2,-6 1-1,-4-1 0,-2-1 0,-13 1-7,-2 0 7,-6 0-1,-5-1 7,-3 1-1,-2-1 0,-4 0 2,-2-1-3,-3 1-32,-2-3 38,1 1-34,-2-1 38,-3 0-30,0 2 29,-1-2-31,-4 5 32,8-9-37,-8 9 37,2-11-26,-2 11 27,3-9-37,-3 9 37,0-10-36,0 10 31,-3-9-30,3 9 33,-9-10-33,4 6 32,-4-1-36,0 0 32,-5-2-38,0 3 43,-1-2-46,-2 1 45,1-2-36,-3 3 38,3-2-36,0 1 32,2 0-34,0 1 38,3-1-43,2 2 40,-1 1-37,10 2 26,-11-3-26,11 3 28,0 0-32,-2 5 37,5 0-35,7 2 32,2 3-26,4 1 34,2 2-35,5 2 38,1 2-2,-2-1-10,4 0 5,-2 2-3,0 0 1,-2-2-2,2 1-1,-3 0 1,-1-1-32,-6 0 33,-1-4-33,1 2 35,-6-1-29,-3 0 39,-4-2-35,-1 1 37,-6 0-34,-7 5 44,-6 0-48,-7-1 35,-7 3-43,-5 1 42,-8-3-49,-7 5 15,-6-3-73,-1 1-16,-5 0-91,-2-4-127,-4-1-304,0-3-138</inkml:trace>
  <inkml:trace contextRef="#ctx0" brushRef="#br0" timeOffset="576.11">12725 9544 238,'0'0'242,"5"-9"-56,-5 9-44,0 0-27,0 0-16,-14 5-17,4 2-1,-7 7-18,-2 3 2,-4 2-10,-3 6-9,-1 2 11,2 2-14,0 0 7,2 4-14,1-1 19,7 4-2,2-1 7,5-4-15,6 1 22,2-4-23,6 1 27,3 2-18,6 1 24,6-2-41,2-3 36,4 0-36,4-6 25,2 0-36,1-1 26,1-3-39,-1-1 24,-3-6-26,-2 1 28,-1-2-39,-6-1 32,1-2-33,-5-1 28,-4 1-42,1-3 44,-3 1-40,-3-1 25,-9-3-51,11 2 19,-11-2-39,0 0 13,0 0-41,0 0-13,-2 7-31,2-7-16,-12 2-39,12-2-36,-11 4-264,11-4 29</inkml:trace>
  <inkml:trace contextRef="#ctx0" brushRef="#br0" timeOffset="2167.22">13046 8909 35,'-1'-10'183,"-3"3"-35,3 1-41,-3-1-21,-1 2-23,-3 3-14,8 2-17,-14-1 0,2 4-5,-4 3 5,0 6 2,-5 6-7,-5 7-1,-2 5 7,3 4 5,-6 9 3,3 5-4,1 2 1,4-1-3,1 5-2,7-9 3,2 3 1,4-2 2,5 0 6,3-2 0,4 1-1,2-2 5,5-5 0,5 0 9,3-4-15,3-3 5,3-1-13,3-6 9,2-2-17,3-4 13,-3-5-20,3-3 13,2-3-21,-2-5 17,-2-3-18,6-3 7,-1-3-15,2-7 14,1-3-38,-5-6 36,-3-2-19,-1-4 0,-5-5-5,-1-3 4,-2-6-1,-6-1 26,-2 1-16,-4-6 22,-4 6-15,-4-6 17,-5 8-22,-2-2 15,-6 2-28,-6 0 20,-2 6-20,-3 2 0,-5-1-2,-3 5 0,-7 3 6,2 5-6,-5 3 5,-1 2 2,-3 4-2,2 3 0,2 7 4,1-1-8,1 6-34,-6 2-42,4 4-35,-1 5-34,5 1-64,4 3-203,0 4 116</inkml:trace>
  <inkml:trace contextRef="#ctx0" brushRef="#br0" timeOffset="4001.48">12802 9806 319,'-9'-8'255,"9"8"-60,-8-6-32,8 6-38,0 0-19,-7-3-17,7 3-11,0 0-27,14-3 14,-14 3-9,24 0-7,-7 1-10,6-1 9,2 0-16,5 2 3,3-2-14,-1 0 7,5 0-15,0 0 5,-6 0-12,2 0 12,-4 2-20,-1-2 14,-1 1-11,-5-1 13,-2 1-23,-8-1 15,6 0-12,-18 0 10,18 0-12,-18 0 11,0 0-11,0 0 9,0 0-8,-9-4 15,-3 2-23,-6 1 17,-2-1-11,-4-1 11,-2 0-12,-4 1 13,-3-2-11,3 1 13,-5 0-9,2 1 12,4-2-10,-1 1 19,1 0-13,6 2 11,0-2-14,2 2 24,5 0-19,-1 0 10,4-1-15,2 1 17,11 1-15,-14 0 15,14 0-15,0 0 16,0 0-13,6 6 20,3-3-21,9-1 26,1 0-22,6 1 19,0-3-19,4 1 17,2 2-22,0-3 16,-2 0-21,2-2 19,-2 1-19,-3 0 21,-4 1-23,-3 0 28,-2-3-40,-5 3 42,0-2-31,-12 2 9,8-5-10,-8 5 18,-5-3-23,-4-1 18,-9 1-22,-2 3 25,-5-1-27,-5-1 28,0 1-23,-2 1 23,-8 0-22,4 0 21,-2 1-23,0-1 22,-1 3-13,9-3 17,0 0-17,5 3 17,4-3-20,1 1 18,2 0-26,4 1 28,2-1-14,3 1 27,9-2-25,-6 4 25,6-4-40,6 6 30,3-5-9,5 2 27,7-2-32,0 0 25,8-1-32,3 0 31,4-1-33,2-3 29,1 3-27,-3-2 25,0-1-23,-2 0 4,-7 0-12,-3 2 35,-3-1-16,-3 0 25,-7 1-31,-2-1 25,-9 3-32,8-4 22,-8 4-34,-8-5 36,8 5-34,-23 0 30,5 1-28,-6 3 29,-2-1-31,-2-1 34,-4 4-32,0-2 27,0 2-33,6-1 32,0 1-29,2-2 32,5-1-26,1 1 24,0-3-34,6 3 29,2-1-25,4 1 30,6-4-31,-7 6 34,7-6-14,5 7 14,3-4-3,5-1-5,0 0-22,2-1 27,5 1-34,1-2 32,-2 0-27,2-2 30,-1 1-27,-2 1 29,-3-2-34,-2 2 40,0-1-38,-13 1 36,15-4-33,-15 4 3,0 0-6,0 0 34,0 0-36,-13-4 24,-1 5-26,-2 2 18,-5 0-44,-2-1 1,-1 3-50,0 0-50,1 2-57,2-2-76,3 0-267,4 0-53</inkml:trace>
  <inkml:trace contextRef="#ctx0" brushRef="#br0" timeOffset="4983.9">17637 8335 259,'10'-6'265,"-10"6"-58,8-5-36,-8 5-23,4-9 5,-4 9-42,4-8-15,-4 8-30,0-10-3,0 10-23,-4-12-1,0 4-14,-4 3-16,-3-5-5,0 1 8,-10 1 0,1-3 5,-10 1-13,-7-3 0,-4 1-2,-4 0-2,-4 2 0,-5-2-12,-8 0 15,-5-1 3,-3 3-3,-4 0-7,-2-2 8,0 4-4,-2-2 0,-4 2-4,0 0 0,0 1 4,-2 1 3,-2 1-2,-2 0-4,-3 0-2,-1 3 1,-1 2 2,0 1 0,1 1-4,0 0 4,0 5 2,1 0-2,4 0 0,-1 4-4,3-2 3,-1 3 1,7 3 1,-2-1 2,3 2-2,0 1 2,4 1 6,-1 2-3,2 2 9,-2 1-11,3 0 7,0 0-15,1 2 12,2 2-8,2-2-8,2 2 6,4 0 0,2 0-8,4 0 10,4-1 0,10-2 0,3 0 1,2-2 1,4 1 0,3 0-6,2 1 6,2-2 5,5 0-10,2 0 11,3 0-5,-3 2 3,4-3-2,-1 1 4,2 0 6,0-3-10,4-1 8,-1 0-6,2-1 7,-2-1-12,6-3 13,-2 0-9,1-1-1,1-5-39,1 3-7,0-3-18,1 0-26,2-7-26,0 7-45,0-7-35,0 0-129,0 0 217</inkml:trace>
  <inkml:trace contextRef="#ctx0" brushRef="#br0" timeOffset="5253.27">13606 8776 54,'0'-17'139,"0"1"3,-3 3-10,3 2-14,-5-3-23,4 4-23,-3 0-13,0 0-11,0 3-10,-1 3-11,-1-1-2,6 5 1,-18 2 3,5 3 8,-1 5 4,-1 4-2,-6 4-3,-3 9 3,1 1-11,0 2 10,3 0-3,2 1 0,1 3-2,6-7 8,2 1-2,3-5 10,5 1-17,-1 0 21,4 0-5,1-3 7,3-2-12,4 0 19,1-2-25,2 0 15,2-6-20,0 0 14,3-2-24,-4-2 18,5-2-19,-2-2 11,-2 0-20,2-2 15,-2-2-26,3 0-1,-3-2-38,2 1 4,-3-3-28,3 2 4,-4-3-10,0 3 3,-2 0-23,0 1-22,-1-2-19,-1 0-19,2 2-22,-1 0-190,-1 0 182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01T05:35:35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11940 7775 39,'-11'-7'216,"3"2"-22,-1-2-40,1 3-31,-1-3-21,-1 2 4,2-2 5,8 7 20,-14-8-25,14 8-9,-12-7-30,12 7-3,-13-7-26,13 7 6,-9-7-13,9 7 5,-9-4-19,9 4 5,0 0-8,-9-7 3,9 7-13,0 0 6,0 0-11,0 0 9,0 0-10,0 0 2,0 0 16,0 0-10,14 3 15,2 1-28,3 0 29,8 0-17,9 1 3,13 2 22,5-2-8,5-1 1,14 4 5,5-1-1,0 1 12,3-2-18,2 1-7,1 2-8,2 0 5,2 0 0,0 1-1,-1 0-1,2 2 1,-2-1 0,-1 0-12,2 1 11,0 2-5,4-1 3,2 2 2,3-1-4,0 0 4,19 3-2,-18-5 27,18 5-25,-19-5 0,0 2-4,0 0-5,-1-1 31,-2 0-30,-4-1 22,-4 1-26,-6 0 24,-8-3-28,-5 0 28,-15-1-56,-4 0 59,-12-3-38,-3 0 11,-6-1-35,-4-2 19,-4 0-18,-2-1 19,0 1-18,-4 0 11,-1-1-37,0 0 8,-12-2-24,18 2-25,-18-2-35,15 0-38,-15 0-47,11-5-174,-11 5 148</inkml:trace>
  <inkml:trace contextRef="#ctx0" brushRef="#br0" timeOffset="606.47">14847 7816 171,'0'0'193,"0"0"-56,0 0-28,0 0-20,11 8-19,-11-8-13,12 8-11,-3-4 9,-2 3-12,2 0-18,0 1 11,1 4 4,-1-3-10,0 2-1,1-1 2,-3 4-2,2-3 1,-2 2 3,1 1-1,-3 1 8,0 0-1,-2 1 3,-2-1 4,-1 0-4,0 1 6,-3 0 15,-2-1-8,-1 5 13,-4-4-40,-1 1 40,-2 0-23,-1 0 17,-3 0-32,1 1 21,-2-2-30,2-1 20,-1 0-26,1-1 18,-1-1-26,1 0 22,-1-2-29,3 2 23,-2-2-31,3-2 30,0-1-27,2 1 21,1-3-21,-1 1 20,5-1-22,-2-1 19,8-5-35,-14 10 46,14-10-25,-10 6 42,10-6-25,-9 6 39,9-6-33,-7 5 37,7-5-30,0 0 36,-9 6-5,9-6-8,0 0-3,0 0-16,-9 6-5,9-6 3,0 0-3,0 0-6,0 0 6,0 0-12,0 0-6,0 0 10,0 0-5,0 0 1,0 0 0,-11 0 0,11 0-7,0 0 2,0 0 6,0 0-10,0 0-4,0 0 2,0 0-12,0 0 15,0 0-5,0 0-4,0 0 4,0 0 1,0 0 2,0 0-1,0 0-2,0 0-1,0 0-6,0 0 8,0 0 1,0 0-3,0 0 2,0 0-1,0 0 1,0 0-12,0 0 10,0 0-2,0 0 0,0 0-13,0 0-7,0 0-9,0 0-9,0 0-16,0 0-7,0 0-40,0 0-1,0 0-45,0 0-31,0 0-49,0 0-72,0 0-233,0 0-38</inkml:trace>
  <inkml:trace contextRef="#ctx0" brushRef="#br0" timeOffset="2056.55">12738 8058 185,'0'0'287,"-2"-13"-49,2 13-47,-3-13-40,3 13-26,-3-11-25,3 11-12,-1-11-16,1 11-21,0 0-4,-3-11-15,3 11-4,0 0-10,0 0-1,-2-13-10,2 13-4,0 0 4,0 0-2,0 0-1,0 0 1,0 0-3,0 0 0,0 0 0,-7-7-1,7 7 1,0 0-4,0 0 9,0 0-7,0 0 1,0 0 1,0 0-1,0 0 2,0 0-2,0 0-1,0 0 0,0 0 2,0 0 1,0 0-9,0 0 10,0 0-6,0 0 2,0 0-9,0 0 4,0 0 2,0 0-5,0 0 8,0 0 0,-9 3-3,9-3 0,0 0-1,0 0-2,0 0-6,0 0-2,0 0 9,0 0-4,0 0 4,0 0-4,0 0 2,0 0 2,0 0-6,0 0 7,0 0-1,0 0-1,0 0-4,0 0 6,0 0-6,0 0-7,0 0-3,0 0-10,0 0-19,0 0-17,0 0-15,0 0-28,0 0-13,0 0-21,0 0-135,0 0 267</inkml:trace>
  <inkml:trace contextRef="#ctx0" brushRef="#br0" timeOffset="3427.91">13689 7807 175,'0'0'179,"0"0"-55,-16 0-14,16 0-18,-18 7-18,7-1-11,0 1-8,-1 2-10,0 1-12,-1 0-4,2 2 0,-1-1-1,2 3-4,0-1 1,5-1 3,-2 1 1,1-1 7,3-1-2,0 1-5,2-1-2,1-11 2,1 21-7,-1-21 3,6 17 2,1-9-3,-1-2-4,2 0 4,-1-2 11,4 1 4,-11-5-5,21 3-7,-21-3 10,24-1-1,-11-1-19,-2-2 41,2-1 2,1-1-12,-2-2-6,0-2-8,-2 1 10,0-2-5,0-1-2,-3-1 0,-2 1 14,-1-2 16,-2 2-39,-1 0 23,-2 0-37,-1 0 30,-4-2-39,1 1 27,-4 1-36,-1 0 28,-1 3-39,-3-2 24,0 4-25,-1 0 35,0 4-31,-3 1 27,4 2-33,-4 1 31,1 3-26,-4 3 25,3 3-25,1-1 7,0 3 3,3 0-3,2 3 0,3-2 4,2 2 1,3 1 32,2 0-30,2-1 28,4 0-32,1 0 30,2-1-34,6 2 33,0-3-37,2-1 38,1-1-33,3-3 35,-1-1-38,-1-1 40,1-4-48,0-1 42,0-1-34,0-2 32,-1-2-19,-2-3 33,1-1-42,-2-3 37,1-1-44,-2-2 50,-4-2-45,1 0 32,-5 0-31,0 0 27,-3-1-35,-1 0 37,-4 1-38,-2 0 40,-2 2-43,-4-1 41,-3 0-42,-1 1 36,0 3-40,-4 1 42,1 2-42,1 2 41,0 2-37,0 0 38,2 4-40,0 0 42,1 3-43,-2-1 37,2 3-51,0 2 58,2 1-35,-1 2 33,6 1-35,-1 0 40,3 0-48,3 0 46,2 2-38,1-1 41,2-1-44,2 0 42,2 0-55,1-1 53,2 0-37,-2-2 42,2-1-42,0-3 40,-1 0-44,-9-4 43,17 6-40,-17-6 39,18-2-44,-18 2 42,17-5-36,-9 0 34,-8 5-40,13-12 38,-13 12-40,9-11 42,-9 11-38,6-11 42,-6 11-50,0-12 42,0 12-44,-6-9 45,6 9-36,-13-10 35,13 10-36,-17-5 39,17 5-41,-21 0 37,21 0-35,-18 0 40,18 0-43,-20 5 46,20-5-45,-17 7 38,8-2-43,9-5 42,-14 9-46,14-9 11,-12 11 38,12-11-38,-6 10 39,6-10-41,-4 11 45,4-11-45,0 0 45,4 14-43,-4-14 38,6 9-40,-6-9 43,12 6-45,-12-6 47,12 2-42,-12-2 41,0 0-43,16-1 41,-16 1-40,12-4 41,-12 4-42,8-5 35,-8 5-36,8-8 44,-8 8-39,6-6 35,-6 6-44,0 0 47,6-12-44,-6 12 40,0 0-37,0 0 34,-5-11-38,5 11 37,0 0-37,-11-3 37,11 3-29,-10 3 19,10-3-16,-11 7 31,11-7-34,-9 7 36,9-7-37,-7 12 0,7-12 42,-5 12-36,5-12 33,0 12-31,0-12 35,3 14-40,-3-14 33,8 11-30,-8-11 38,11 9-40,-11-9 40,13 7-42,-13-7 40,13 5-50,-13-5 48,15 0-36,-15 0 28,13-2-31,-13 2 34,13-5-40,-13 5 25,10-10-27,-10 10 33,8-9-50,-8 9 17,4-12-22,-4 12 4,2-12 10,-2 12-4,-1-12-21,1 12-16,-2-10-33,2 10-40,0 0-29,-5-12-25,5 12-37,0 0-170,0 0 134</inkml:trace>
  <inkml:trace contextRef="#ctx0" brushRef="#br0" timeOffset="6266.02">14762 7882 127,'0'0'199,"-14"-10"-61,14 10-13,-8-7-25,8 7-22,-6-8-7,6 8 8,-7-7 1,7 7-9,-7-8-2,7 8-2,0 0-6,-7-9 0,7 9-3,0 0-4,0 0-8,-7-6-4,7 6-5,0 0-9,0 0-4,0 0-4,0 0-4,0 0-2,0 0-4,11 9 3,-3-3-2,2 2-3,2 3 8,3 2 4,1 2 1,6 0 0,1 3-6,1 0 1,5 4 3,0-2-10,1 1 23,-1-2-20,0-1 16,-4-1-21,0-1 17,-2-2-20,-4-3 18,0 1-20,-1-2 16,-4-1-38,0-2 40,-2 1-25,-2-1 25,-2-2-24,1 0 21,-9-5-11,14 9 30,-14-9-19,12 6 28,-12-6-22,9 6 24,-9-6-36,0 0 29,11 7-41,-11-7 25,0 0-35,9 5 26,-9-5-30,0 0 26,0 0-25,-5 10 31,5-10-29,-14 11 30,2-6-34,-3 3 27,-3-1-22,-2 1 31,-2-1-54,-2 0 58,-3 5-33,-1-5 25,0 3-24,-1-3 26,0 3 1,4-5-12,1 2-23,-2 0 30,5 0-32,-3-1 35,2 1-32,-1 0 33,3-2-39,0 2 36,2-3-29,2 2 26,-1-1-26,2 0 30,0-2-32,3 1 29,1 1-24,-1-3 31,2 1-33,10-3 31,-19 7-31,19-7 38,-13 3-31,13-3 37,-13 4-24,13-4 42,-10 3-36,10-3 41,0 0-5,-12 2-12,12-2-7,0 0 4,0 0-9,-13 3-4,13-3 0,0 0-7,0 0 0,0 0-8,-11 2 6,11-2-4,0 0-3,0 0 3,0 0-2,0 0-3,0 0-4,0 0 2,-12 2 1,12-2 4,0 0-4,0 0-2,0 0 3,0 0 2,0 0-9,0 0 8,0 0 2,0 0 1,0 0 0,0 0 2,0 0-5,0 0-7,0 0 10,0 0-3,0 0-2,0 0 1,0 0 0,0 0-3,0 0-4,0 0 8,-10 3-2,10-3 0,0 0 0,0 0 3,0 0 0,0 0-9,0 0-10,0 0 24,0 0-5,0 0-1,0 0 7,0 0-13,0 0 6,0 0-5,0 0 6,0 0-2,0 0 3,0 0-30,0 0 29,0 0 1,0 0-9,0 0 10,0 0 0,0 0-4,8-5-3,-8 5-3,8-7 7,-8 7 0,9-10-2,-9 10 0,12-12-1,-4 5-1,-1-1-8,2-1 8,-2 1 1,4-4-3,-2 2 4,1-2-41,0-1 42,-2 0-39,2-2 50,-1 1-42,1-1 44,-1-2-47,2 1 48,-1-1-44,-1 0 43,0 1-45,1 0 43,-2 1-37,-1 0 45,1 2-45,-1-1 43,-1 0-43,2 0 42,-2 1-38,0-1 42,1 0-46,-1 4 43,-1-1-42,0 2 37,0 0-46,-1-1 13,0 1 37,0 2-36,-4 7 42,6-15-42,-6 15 37,4-12-37,-4 12 39,6-11-40,-6 11 43,5-8-46,-5 8 47,0 0-57,5-10 51,-5 10-39,0 0 37,3-11-43,-3 11 43,0 0-42,0 0 37,0 0-33,3-10 39,-3 10-41,0 0 40,0 0-43,0 0 46,0 0-40,0 0 38,4-8-37,-4 8 40,0 0-44,0 0 42,0 0-36,0 0 37,0 0-39,0 0 40,0 0-39,0 0 36,0 0-44,0 0 41,0 0-33,3-8 44,-3 8-50,0 0 47,0 0-45,0 0 46,0 0-52,0 0 52,0 0-50,0 0 48,0 0-44,0 0 41,0 0-43,0 0 44,0 0-42,0 0 35,0 0-33,0 0 42,0 0-42,0 0 55,0 0-59,0 0 41,0 0-47,0 0 50,0 0-43,0 0 33,0 0-45,0 0 21,0 0-61,0 0-23,0 0-22,0 0-15,0 0-53,0 0-66,-9 3-313,9-3-80</inkml:trace>
  <inkml:trace contextRef="#ctx0" brushRef="#br0" timeOffset="8597.49">13607 7974 37,'0'0'115,"-3"9"-18,3-9-15,0 0-6,0 13-13,0-13 6,0 0-7,7 12-12,-7-12-9,6 6-7,-6-6-3,0 0 7,11 6 20,-11-6-9,0 0-6,14 0-1,-14 0-9,0 0 4,11-7 1,-11 7 0,9-7-8,-9 7 1,6-10-9,-6 10-1,5-10-1,-5 10 4,3-14-12,-3 14-4,1-12 0,-1 12-2,1-11 0,-1 11-2,-2-12-8,2 12 0,-4-9 2,4 9-1,0 0-3,-9-9 2,9 9 1,0 0-3,-12-1 6,12 1-2,-9 4-2,9-4 5,-10 6-1,10-6 4,-10 9-2,10-9 5,-8 10 1,8-10-1,-5 10 2,5-10-2,-5 8 2,5-8 2,0 0 0,-3 12 6,3-12 4,0 0 9,0 0 5,0 12-4,0-12 7,0 0 5,0 0 3,0 0-9,0 0-7,13 1 20,-13-1-6,6-7-5,-6 7-12,3-9-6,-3 9-1,4-12-3,-4 12-5,5-15-5,-5 15 0,2-15-1,-2 15-2,0-17-1,0 17 0,0-15-9,0 15 26,0-13-22,0 13 14,0-11-21,0 11 19,0 0-21,-1-15-1,1 15 4,0 0 2,-6-5-3,6 5 7,0 0-2,0 0 1,0 0-6,-9 5 9,9-5 7,0 0-4,-4 10-2,4-10-3,0 0 5,2 14 2,-2-14 0,4 10-3,-4-10 7,5 9-3,-5-9-1,8 7-4,-8-7 7,11 8-20,-11-8 25,13 5-2,-13-5-2,15 3 2,-15-3 5,14-2-1,-14 2-8,15-3 9,-15 3-2,12-8-1,-12 8-9,13-10 6,-13 10 2,10-14-14,-10 14 6,6-12 4,-6 12 3,4-13-2,-4 13-4,1-9-3,-1 9 5,-3-12 22,3 12-28,-5-8 25,5 8-29,-8-8 24,8 8-31,-12-4 29,12 4-27,-11-4 24,11 4-27,0 0 25,-16-1-28,16 1 34,0 0-29,-14 2 9,14-2-13,0 0 7,-12 8 0,12-8 5,-7 7-3,7-7 3,-4 7-1,4-7 6,0 0 0,-2 13 2,2-13-3,0 0 1,3 12 1,-3-12-6,0 0 8,8 9 0,-8-9-6,9 5 0,-9-5 7,9 3-6,-9-3-6,0 0 9,16 2 3,-16-2-3,0 0-2,14 2 1,-14-2 1,0 0 1,11-4-9,-11 4 8,0 0 0,0 0-1,10-6-2,-10 6 3,0 0-4,0 0 2,0 0-7,3-9-3,-3 9 2,0 0-2,0 0 2,-10-5-1,10 5 4,0 0-18,-17 0 22,17 0-3,-15 5 0,15-5 1,-16 7-4,16-7 3,-14 8-4,14-8 7,-14 9-5,14-9-10,-9 8 14,9-8 1,-9 9 2,9-9-8,-7 8 9,7-8-2,-5 9 5,5-9-1,0 0-3,-3 8 1,3-8 5,0 0-10,0 0 8,0 0-6,0 0 1,0 0 0,9 4 2,-9-4-5,0 0-4,8-7 9,-8 7-4,7-8-1,-7 8 0,0 0 4,5-14-5,-5 14-5,0 0 8,2-11 2,-2 11-4,0 0 23,0-11-30,0 11-5,0 0-4,-5-7 26,5 7-17,0 0 29,-9-5-30,9 5 28,0 0-34,0 0 4,-14 0 26,14 0-26,0 0 0,0 0 30,-11 2-35,11-2 30,0 0-35,0 0 0,0 0 9,-12 3 5,12-3 26,0 0-27,0 0 25,0 0-30,0 0-2,0 0 31,0 0-26,0 0-1,-9 3 9,9-3 23,0 0-26,0 0 29,0 0-34,0 0 34,0 0-27,0 0 26,0 0-28,0 0 25,0 0-31,0 0 27,0 0-28,0 0 30,0 0-28,0 0 26,0 0-30,0 0 34,0 0-39,0 0 37,0 0-34,0 0 33,0 0-31,0 0 27,0 0-28,0 0 32,0 0-37,0 0 38,0 0-30,0 0 26,0 0-31,0 0 33,0 0-30,0 0 25,0 0-24,0 0 27,0 0-26,0 0 26,0 0-34,0 0 35,0 0-32,0 0 31,0 0-32,0 0 34,0 0-32,0 0 30,0 0-30,0 0 30,0 0-27,0 0 30,0 0-32,0 0 27,0 0-26,0 0 27,0 0-28,0 0 23,0 0-25,0 0 30,0 0-33,0 0 35,0 0-39,0 0 37,0 0-40,0 0 40,0 0-30,0 0 29,0 0-29,0 0 30,0 0-33,0 0 31,0 0-19,0 0 37,0 0-19,0 0 38,0 0-38,0 0 45,0 0-43,0 0 32,0 0-32,0 0 36,0 0-45,0 0 35,0 0-48,0 0 43,0 0-45,0 0 38,0 0-39,0 0 39,0 0-45,0 0 45,0 0-46,0 0 35,0 0-33,0 0 39,0 0-56,0 0 24,0 0-54,0 0 4,0 0-55,0 0-20,0 0-49,0 0-23,0 0-28,0 0-52,0 0-162,0 0 78</inkml:trace>
  <inkml:trace contextRef="#ctx0" brushRef="#br0" timeOffset="9858">11746 7435 20,'0'0'272,"0"0"-52,0-12-48,0 12-39,0 0-30,10-10-24,-10 10-12,12-6-13,-12 6-10,19-4-8,-7 3-3,3-1-4,-1 1-10,3 0 0,1 2 1,1 0-6,0-1 0,0 2-5,1-1 3,-3 2-3,3-2-2,-1 2 1,-2 0-5,2-1 1,-4 0 1,3 1-2,-3 0-1,0-1 4,-3 0-3,2 0 0,-2-2 15,1 2 13,-2-1 0,-11-1 2,19 3-6,-19-3 1,15 3 1,-15-3-5,12 1 4,-12-1 1,0 0-6,15 3-4,-15-3-2,0 0-7,13 2-6,-13-2 5,0 0-7,0 0 3,13 2-3,-13-2-6,0 0 2,0 0 5,11 6-3,-11-6-2,6 6 0,-6-6 2,5 9 10,-5-9-13,5 14 13,-5-14-23,2 18 25,-2-18-11,2 21 9,-3-9-12,0 0 15,-1 3-16,-1 1-6,-1 1 11,-2 1-2,1 0 2,-2 3-4,-1 1 6,-2 0 4,0 3-6,0-1 8,-1 2-1,0-2-1,0 1-2,-1-1 5,2 0-5,-1-4 0,2 2 9,1-1-4,0-2 5,0 0 5,0 1 1,3-6-4,0 1 6,0-1-4,0-1 0,1-3-1,1-1-2,0 1 27,3-10-21,-5 15 48,5-15-22,-4 12 58,4-12-46,-4 9 23,4-9-52,0 0 30,0 0-60,0 0 48,0 0-42,0 0 34,-11-7-47,11 7 32,-2-13-43,2 13 44,-5-19-43,2 9 41,0-1-42,-3-1 43,1-2-44,-1 0 37,-1-2-41,-1-1 28,-1 0-24,0 0 38,1 1-36,-1 0 28,-1 1-30,3-2 44,-1 1-49,1 0 47,-2 3-40,3-4 36,0 2-35,-1 1 40,3-1-41,-1 2 30,1-2 13,0 2-48,1-3 37,0 3-6,1-1 4,0 2-38,2-1 29,-3 1-29,3-1 40,-1 2-37,1 0 36,0 11-36,0-22 36,0 22-38,0-19 41,0 19-39,0-17 39,0 17-36,1-17 32,-1 17-33,3-15 30,-3 15-29,2-14 38,-2 14-38,3-15 34,-3 15-36,2-14 40,-2 14-39,4-13 36,-4 13-37,2-11 34,-2 11-38,3-11 40,-3 11-43,2-11 37,-2 11-29,0 0 35,3-12-38,-3 12 13,0 0-18,0 0 25,2-13-59,-2 13-9,0 0-8,0 0-7,0 0-7,0 0-20,0 0-25,0 0-22,0 0-32,0 0-18,-14 3-22,14-3-187,0 0 119</inkml:trace>
  <inkml:trace contextRef="#ctx0" brushRef="#br0" timeOffset="10548.57">11936 7422 74,'0'0'97,"-15"-2"-5,15 2-18,-11 3-12,11-3-19,-12 6-5,12-6 18,-12 10 4,6-3-17,0 1 7,-2 2-6,3-1-3,-2 3 20,0 0-8,2 1-9,-2-1-14,1 2 9,1 0 2,-2-1-6,3 1-4,-3-1-7,4-1-4,-4 0 0,4-1 8,-3 0 17,3 0 1,0-1-2,-2 0-6,5-10-7,-7 16-7,7-16 2,-5 13-5,5-13-4,-5 11-1,5-11-2,-3 8-1,3-8 7,-4 10 1,4-10 1,-4 10-9,4-10-1,-4 10 3,4-10-4,-3 11-6,3-11 10,-5 14-5,5-14-6,-3 16 10,3-16-3,-4 20 0,4-20 4,-5 21 1,3-12-3,1 1-5,-4 1 6,4 2-5,0-4 7,-1 2-6,1 1-3,-1-3 1,1 3 3,-1 0 5,1-2-4,1-10 1,-2 21 0,2-21-8,-1 20 7,1-20 1,-1 16-5,1-16 4,2 13 1,-2-13-2,3 14 0,-3-14 12,8 13 2,-8-13-10,15 9 10,-8-4 3,3-1-6,4 0-7,-2-3 1,2 1 2,1 0-15,1 1 8,1-2-7,1 1 1,-2-2 2,3 3-3,-3-3-6,0 0 0,1 0 11,-2 0-1,1 0-3,3 0-1,-1 0 2,-2 0-6,1 0 0,-1 0 12,-2 0-3,1 0-2,-1 0 4,-14 0-1,22 0 2,-22 0 8,19 0 6,-19 0 7,16-3 2,-16 3 7,0 0 6,17 0 42,-17 0-51,0 0 32,13-2-53,-13 2 31,0 0-44,5-8 31,-5 8-41,0 0 38,0 0-43,-1-16 38,1 16-49,-5-11 40,5 11-45,-9-14-15,4 5-11,-1 2 9,0-1-10,0-2-22,-2 2-5,2 0-23,0 0-7,1-1-34,-2 3-62,3-2-39,4 8-40,-10-14-153,10 14 89</inkml:trace>
  <inkml:trace contextRef="#ctx0" brushRef="#br0" timeOffset="11441.27">13493 7936 139,'0'0'321,"10"-12"-86,-10 12-59,10-13-2,-4 5-6,-2 0-47,4 0-13,-2 0-27,3-1 19,-2-3-32,2 2 12,1-2-26,-2 0 17,2 1-23,-1-2 21,1 1-18,-2 1 20,0-2-34,1-1 19,-1 1-36,-2 0 30,1-3-37,-2 3 30,2-3-50,-2 1 43,-1 0-37,0-2 27,-1 1-30,0-1 25,-1 0-36,-1 0 33,-1 0-33,0 0 32,-2 1-33,0 0 4,-1-1-2,-1 0 9,-2 2-3,-3-3-5,-2 3 7,0-2 1,-5 3-2,0-1 0,-2 1 0,-1 2-3,-2 1 5,-1 1 1,0 0-1,0 3-6,-2-1 11,0 1-10,-1 2 3,2 0 7,-3 2-5,1 2-5,-1 0 9,-4 1-3,3 1 3,-1 0-1,-1 2-13,0 1 14,0 0 1,0 1 3,5-1 0,-3 3-4,1-2 5,0 2-7,2 0-4,0 1 11,3-1 0,-1 2 21,0 0-30,3 0 28,-2 1-32,3-1 26,1 0-24,1-1 24,2 0-25,2 1 26,0-1-25,1-1 27,0 0-42,2 0 39,0-2-31,0 2 26,2-3-22,0 2 23,7-6-24,-14 10 23,14-10-20,-11 7 24,11-7-28,-9 7 28,9-7-25,-9 6 31,9-6-28,-10 6 5,10-6-8,-8 3 29,8-3-31,0 0 32,-12 6-36,12-6 37,0 0-42,-14 5 24,14-5-40,0 0 12,-16 4-44,16-4-12,-12 4-33,12-4-20,-13 4-29,13-4-31,-12 3-6,12-3-228,-9 4 106</inkml:trace>
  <inkml:trace contextRef="#ctx0" brushRef="#br0" timeOffset="12669.12">12556 7398 190,'0'0'210,"0"0"-61,0 0-34,0 0-38,-2-10-15,2 10-12,0 0-11,0 0-7,0 0-4,-11 7-2,11-7 23,-10 11-2,4-6-5,1 4-7,0-2 1,0 1 0,-2 0 10,1 1-1,3 0-10,-2 0 2,1 0-9,1 0 11,0 0-8,0 1 3,3-10-14,-5 18 9,5-18-14,-2 16 12,2-16-13,0 17 28,0-17-13,2 15 16,-2-15-4,5 13 27,-5-13-35,7 13 18,-7-13-17,11 12 27,-11-12-27,16 9 23,-7-5-41,1 0 16,2-1-18,-1 0 29,1-1-32,1 1 28,0-2-21,0 1 14,0-1-34,-1 1 41,0-2-35,-12 0 39,20 2-37,-20-2 32,16 2-40,-16-2 40,14 0-43,-14 0 42,12 1-42,-12-1 36,0 0-39,14 2 35,-14-2-39,0 0 29,0 0-33,15 1 41,-15-1-39,0 0 34,0 0-37,0 0 38,13 1-45,-13-1 43,0 0-35,0 0 36,0 0-35,0 0 34,0 0-33,0 0 38,12 0-37,-12 0 36,0 0-39,0 0 42,0 0-38,0 0 36,0 0-39,0 0 21,0 0-20,0 0 39,0 0-37,0 0 36,0 0-45,0 0 46,0 0-46,0 0 42,0 0-39,0 0 40,0 0-45,0 0 43,0 0-34,0 0 28,0 0-30,0 0 37,0 0-34,0 0 15,0 0-16,0 0 37,0 0-44,12 3 42,-12-3-35,0 0 40,0 0-38,0 0 33,0 0-48,0 0 45,0 0-32,0 0 39,0 0-40,0 0 40,0 0-38,0 0 35,0 0-37,0 0 38,0 0-42,0 0 41,0 0-38,0 0 37,0 0-43,0 0 44,0 0-39,0 0 38,0 0-41,0 0 43,0 0-43,0 0 40,0 0-40,0 0 33,0 0-29,0 0 39,0 0-43,0 0 40,0 0-43,0 0 41,0 0-37,0 0 39,0 0-34,0 0 36,0 0-42,0 0 43,0 0-47,0 0 43,0 0-37,0 0 40,0 0-36,0 0 34,0 0-36,0 0 36,0 0-41,0 0 42,0 0-39,0 0 41,0 0-41,0 0 39,0 0-46,0 0 46,0 0-41,0 0 42,0 0-43,0 0 44,0 0-44,0 0 40,0 0-38,0 0 38,0 0-38,0 0 38,0 0-41,0 0 41,0 0-42,0 0 44,0 0-48,0 0 47,0 0-37,0 0 39,0 0-37,0 0 32,0 0-38,0 0 33,0 0-33,0 0 42,0 0-41,0 0 39,0 0-4,0 0-41,0 0 37,0 0-30,0 0 41,0 0-42,0 0 37,0 0-37,0 0 40,0 0-47,0 0 47,0 0-40,0 0 41,0 0-41,0 0 39,0 0-43,0 0 45,0 0-44,0 0 23,0 0-14,0 0 39,0 0-43,0 0 39,0 0-35,0 0 31,0 0-37,0 0 41,0 0-40,0 0 38,0 0-36,0 0 39,0 0-46,0 0 45,0 0-38,0 0 38,0 0-44,0 0 46,0 0-44,0 0 44,0 0-44,0 0 42,0 0-41,0 0 40,0 0-39,0 0 30,0 0-28,0 0 34,0 0-31,0 0 36,0 0-40,0 0 41,0 0-43,0 0 35,0 0-33,0 0 39,0 0-40,0 0 38,0 0-40,0 0 43,0 0-45,0 0 41,0 0-36,0 0 37,0 0-39,0 0 40,0 0-34,0 0 35,0 0-40,0 0 36,0 0-36,0 0 36,0 0-36,0 0 41,0 0-48,0 0 42,0 0-46,0 0 29,0 0-52,0 0 10,0 0-55,0 0-16,0 0-20,0 0-10,0 0-23,0 0-26,0 0-38,0 0-244,0 0 43</inkml:trace>
  <inkml:trace contextRef="#ctx0" brushRef="#br0" timeOffset="101751.53">904 10136 186,'-13'-8'190,"1"2"-43,2 1-4,0-1-33,0 1-20,1 0-13,1-2 7,0 2-2,8 5 1,-13-7-7,13 7 1,-10-8-4,10 8-1,-9-5-15,9 5-3,0 0-6,4-9 13,6 6-25,4-1 1,6-1-6,6 0-4,7 0 6,2 1-1,12-2-3,1 2 13,2-2-20,1 2 12,1 0-28,0 0 20,0-1-20,0 1 21,-2 1-23,0 2 12,-9-2-24,2 2 21,-3-1-16,-1 1 17,-4 0-20,-3 1 18,-4 0-17,-4 0 16,-1-2-25,-3 2 26,-2 0-18,-2 0 22,-2 0-27,-14 0 20,24-1-23,-24 1 21,19 0-17,-19 0 23,14 0-21,-14 0 18,0 0-24,9-5 22,-9 5-23,0 0 21,0 0-19,-4-9 20,4 9-22,-11-5 18,11 5-19,-22-7 17,8 4-18,-3 0 15,-2-1-15,-3-1 12,-2 0-13,-1 0 18,1-1-26,-2 0 29,3 1-14,-1-2 15,3 3-2,4-1 27,2 0-20,1 1 18,2 0-25,2 0 18,10 4-23,-12-5 13,12 5-15,0 0 17,0 0-20,0 0 13,14-3-9,-14 3 12,24 3-16,-9 2 24,3 0-27,3 2 15,-1 0-23,2 1 23,-1 2-8,-1-1 7,1 3-20,4 0 1,-6 0 1,1 0 4,-1 0 7,0 0-7,-2 1 4,-1 1 2,0-2 6,-3 2-5,-1-3-7,-2 0 15,-1 1-2,-1 0-2,-3-1 5,-2 0 1,-3-11 14,-2 24-5,-6-9 0,-3 0 4,-3 0-3,-5 2 0,-3-1-2,1 1-8,-1 0 3,0-4 2,3 0 3,0-1-7,3-1-2,-1-1 5,1 1-4,5-1-10,-1-1-34,3 1-11,1 1-34,3-2-38,2 1-44,3-10-54,0 20-259,0-20 34</inkml:trace>
  <inkml:trace contextRef="#ctx0" brushRef="#br0" timeOffset="102957.91">1747 10409 56,'-7'-8'126,"0"1"-22,-1 2-5,0 0-6,8 5-8,-17-9-12,8 6-21,-2 0-6,-3 2-6,2 2-6,-6-1-1,2 3 0,-5 4 8,-2 3-3,-2 2 4,-2 2 0,-4 6-2,0 4 5,-1 2 10,0 3 7,-5 8 0,1 4-2,1 1-14,2 5-3,0 1-5,3 1-1,1 4-7,2-2 0,2 2-2,3 1 7,4 0-6,4-7 14,5-1-20,3 3 19,3-2-15,3 2 8,4-1-12,2-1 2,4 2-7,4-2 8,8 4 5,1-2 4,6-3-3,4-3 9,6-3 3,3-2-7,4-4 1,3-2-5,6-4 23,3-1-35,3-2 22,3-3-31,3-2 20,0-1-31,1-3 29,0 1-30,-3-3 23,-2-2-27,-9-2 26,-1 0-36,-2-3 35,0 0-28,-1 0 27,-1-2-28,-2-1 31,-7-1-39,-1 0 35,-1-2-27,-7 0 28,-1-1-34,-3 0 34,-5-1-32,0-1 32,-3 0-40,-2-1 38,-2-1-35,-3 1 31,-3-2-32,-1-1 28,-8 6-34,7-12 1,-7 12 11,-2-13 7,2 13-8,-9-15 2,-1 6 6,1 0-2,-3-2 4,-1 2 3,-2-3-6,-1 2 1,-3-2 5,3 1-19,-4 0-11,2-2 4,-3-1-7,-2 0-3,0 0 11,1 0-4,-1 1-2,0-1 7,2 3 8,1 0-4,-1 0 8,2 1-3,0 0 2,1 2 8,3 1-1,0 0 5,1 0-12,4 1 11,0 3-1,3-1-4,7 4-1,-13-4 0,13 4 1,0 0 2,-11 2 4,11-2-4,0 0 6,5 15-5,1-8 5,0 3-4,3-1-7,1 3 9,4 1 0,0 2-3,2-1 5,0 0 4,3 3-18,1 0 9,-1-1 9,2 1 2,0-2 18,-1 2-20,1 0 18,-1-2-19,0 0 21,-3-1-20,0 0 16,-1-2-19,-3 2 16,1 1-23,-2-2 33,-2-1-25,-2 1 6,0 0 1,-2-1 17,-2 3-23,2-4 24,-2 4-24,-3-3 24,1 1-32,-2 0 33,-2 0-24,-1 2 33,-2-1-36,-2 3 28,0-5-31,-3 5 23,-1-1-28,-1 0 33,0-2-38,-2 1 35,0 0-32,-2 0 27,2 1-33,-2-2 24,0 1-14,-3 1-1,-1 1-8,2 0-16,-2 0-14,3-4-35,1 1-24,2-1-23,-2 1-23,2-2-35,0 0-41,3-2-235,-2-1 64</inkml:trace>
  <inkml:trace contextRef="#ctx0" brushRef="#br0" timeOffset="110192.19">4685 10425 30,'0'0'20,"22"-2"30,-10 2-44,4-1 38,4 0-40,0 0 33,1-1-31,1 2 34,-1 0-42,3-3 45,-2 3-47,2-1 31,-1 0-36,0 0 29,-1 0-31,1 0 32,0-1-35,-2 1 36,0-1-37,-1 1 37,-1 0-40,-3-1 41,-1 2-36,-3-1 32,0 0-32,-12 1 30,19-1-31,-19 1 28,16-3-28,-16 3 25,0 0-23,0 0 29,0 0-31,0 0 31,0 0-33,-23 4 36,8-2-2,-2 2-7,-6 1-24,-3-1 30,0 1-32,-6 2 31,-3-1-27,0 2 30,-1-2-32,0 0 34,-1 1-8,1-2-1,1 1-1,0 0-6,2-2 4,4 0-6,2 0 3,1 0-4,1-3 0,6 2 0,-1-1-7,4 0 8,2 0 0,2-1-2,12-1 1,-22 2-3,22-2 11,-14 2-1,14-2-9,0 0 5,0 0 0,0 0 8,0 0-3,10 8 3,-10-8 0,21 4 5,-7-2-9,-1-1-2,7 1 5,-1-1 0,1 0 7,1 1-2,2-1 5,-1-1 3,0 1 8,1-2 10,-2 1-4,1-1 2,-1 1 21,-2-1 1,-4 1-9,-1-1 3,0 1 0,-14 0-2,23-1-13,-23 1-4,16-1-5,-16 1-12,14-2-4,-14 2-3,0 0 2,0 0-10,0 0-31,0 0-26,0 0-58,-8 7-65,-3-3-149,-2 2 217</inkml:trace>
  <inkml:trace contextRef="#ctx0" brushRef="#br0" timeOffset="111906.59">2869 12455 17,'0'0'137,"0"0"-16,0 0-23,0 0-9,0 0-8,-13 0-11,13 0-12,0 0-11,0 0-4,0 0-9,0 0-8,0 0-6,0 0-2,0 0-5,-5-8-5,5 8-1,11-4-9,-11 4 20,14-9-1,-2 5 7,1-2 7,4-1-7,3 0-7,3-2 5,4-2 5,1 1-2,2-2-5,-3 2 4,3 0 1,-4-1-7,-4 3-6,0 0 3,0 0 1,-3 0-2,-2 3-2,-2-2-1,1 3 2,-2-2-2,-2 2-4,-1 0 0,-2 0 4,-9 4 0,18-7-1,-18 7-1,13-5 8,-13 5-9,12-5 11,-12 5-8,10-6 2,-10 6-4,7-5-1,-7 5-1,0 0-1,6-8-6,-6 8 4,0 0-6,0 0 5,4-13-8,-4 13 8,0 0-5,-7-8 4,7 8-3,-9-6 0,9 6-1,-12-5 4,12 5-4,-17-5 2,17 5-3,-19-4 7,19 4-6,-22-4 4,22 4-9,-21-3 6,21 3 0,-18-3 6,18 3-7,-14-4 4,14 4-4,-12-3 4,12 3-6,0 0 2,-11-4-3,11 4 4,0 0-3,0 0 1,12-1-1,-12 1 4,17 0-1,-17 0 5,23 3-7,-9-2 1,0 2-1,2 0-3,0 0-4,0 1 10,1-1-2,-1 2 2,-1-1-3,0 1 0,-1 0-2,-1 0-2,-3 0-1,1-1 2,-2 1-9,1 0 13,-3 1-1,-7-6 0,13 11-1,-13-11 1,7 12 3,-7-12 1,3 12 1,-3-12 3,0 12-1,0-12-1,-2 12 4,2-12 0,-5 13-2,5-13 0,-6 13 3,6-13-3,-8 13-1,8-13-4,-7 12 3,7-12 0,-7 12-4,7-12 1,-8 11 5,8-11-7,-7 11 5,7-11-2,-7 12 4,7-12-1,-5 9-4,5-9-1,-5 8 4,5-8-2,-5 10 0,5-10-11,-5 8 15,5-8-4,0 0-1,-6 11 1,6-11-11,0 0 11,-5 8 1,5-8 1,0 0-6,0 0 3,-5 10 2,5-10-6,0 0 3,0 0 2,-5 8-10,5-8 12,0 0 1,0 0 0,0 0-5,0 0 2,-6 8 5,6-8-3,0 0 9,0 0 11,0 0 1,0 0 3,0 0 6,0 0 8,0 0-4,0 0 7,0 0 0,0 0-8,0 0-13,0 0 2,-8 5-8,8-5-10,0 0 4,0 0 1,0 0-3,0 0-6,0 0 5,-10-5-2,10 5-7,0 0 7,0 0-3,0 0 1,0 0 0,-8-5 0,8 5-5,0 0-1,0 0 9,0 0-3,-8-7-3,8 7 5,0 0-5,0 0 0,0 0 2,-7-5 2,7 5-2,0 0 0,0 0 1,0 0-3,-6-7-1,6 7 13,0 0-15,0 0 5,0 0 2,0 0 0,0 0-4,-6-7 2,6 7 2,0 0-8,0 0 5,0 0 6,0 0-6,0 0-5,-6-5 5,6 5-1,0 0-7,0 0 12,0 0-7,0 0 2,0 0-1,-8-9 5,8 9-5,0 0-2,0 0 6,0 0-3,0 0-3,0 0 7,0 0-6,0 0 0,0 0-2,0 0 8,0 0-4,-5-6 2,5 6-1,0 0-5,0 0 1,0 0 7,0 0-7,0 0-2,0 0 8,0 0-4,0 0-5,0 0 5,0 0 1,0 0 2,0 0-1,0 0-4,0 0 7,0 0-2,0 0-4,0 0 4,0 0-7,0 0 4,0 0 7,0 0-19,0 0-37,0 0-23,0 0-8,0 0-16,0 0-24,0 0-29,0 0-27,0 0-34,0 0-105,0 0 226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01T05:35:55.9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12095 5541 119,'0'0'227,"-14"-9"-61,14 9-38,-9-7-17,9 7-16,-8-5-18,8 5-10,0 0 0,-8-7-4,8 7-9,0 0-4,0 0-7,-9-5-10,9 5-6,0 0-5,0 0-4,0 0-2,13-4-12,-13 4 18,15 2 0,-2 0-7,3 0 0,3 1 2,2 0 7,4-1 1,4 2-2,6 2 1,4-2-7,6 2 6,3 1 1,1 0 2,3 0 0,1 0-6,2 1-4,1-1-2,1 3-6,11-3 7,-2 2-5,-7-1 0,8 1-1,-9-1-1,8 1 2,-6-2-8,-2 0-4,-1 1 12,0-1-3,-1 1-8,-3-2 4,-2 2-8,2-1 12,-4-2-15,-2 2 5,-1 1 8,-2-3 1,-7 1-2,-2 0-8,0-1 6,0 0-1,-8-1 4,0 0-6,-1 0 1,-2 0 6,-1 1 2,-4-2-7,0-1 0,-2 1 1,-1 0-4,-3-2 0,1 2 3,-2-1 1,-12-2-4,20 5 2,-20-5-1,17 2-5,-17-2 7,13 2-6,-13-2-10,0 0 12,14 3-9,-14-3 4,0 0 6,0 0-6,0 0 5,0 0 5,0 0-6,0 0 2,0 0 3,0 0 3,0 0-3,-20 0-8,20 0 10,-20-2-12,8 0-17,-3 1-3,-1-1 2,-2 0-11,-2-1-8,0 1-10,-5-1-16,-2 1 9,-1-1-10,-6 0-9,-2-1 2,-3 1-7,-2-1 13,-5-1 5,-4 0-30,-1 0 44,0-2-28,-3 2 42,1-2-21,-1 0 52,0-1-37,-1 1 55,1-1-34,2 1 43,2-2-33,1 2 33,3 0-25,0-3 41,3 3-35,7 2 31,0-2-41,1 2 41,3 0-43,3 0 40,1 0-46,2 3 42,1-1-36,5 0 28,-1 1-40,3 0 44,1 0-35,1 2 35,4 0-35,12 0 33,-26 0-37,26 0 40,-17 1-35,17-1 40,-16 1-35,16-1 46,0 0-18,-9 5 44,9-5-34,0 0 35,8 7-32,2-4 36,2 0 0,5 0-2,2 0-3,7 0-3,3-1 2,8 0-41,2 3 27,9-2-19,0-1 22,6 3-2,0-2 8,2 2-12,-1-1-8,0-1-3,1 1 4,0 0-7,-2 0-2,-1-2 1,-2 2 4,-2-1-5,1 1-4,-2-2 0,-6 1-2,-2 0-3,0 0 0,1-1 7,-2 1 9,-2-1-1,-1 0-7,-5 0-8,-1-1 8,-1 1-4,-1 0-8,-2-1 6,-3 1 11,-3-2-4,1 0-2,-2 3 7,-3-3-8,-1 0 12,-2 0-5,-13 0-14,24 1 8,-24-1-1,19 1 3,-19-1-8,15 0-3,-15 0-10,13 1 10,-13-1-12,0 0-2,15 1 4,-15-1-3,0 0 0,12 0-3,-12 0-2,0 0 8,0 0-9,14 1 3,-14-1-1,0 0 2,0 0-5,0 0 3,0 0-5,0 0 2,14 0-3,-14 0 3,0 0-4,0 0-11,0 0 3,0 0-19,0 0-12,0 0-25,0 0-31,0 0 0,0 0-29,0 0-22,11 2-20,-11-2-29,0 0-231,0 0 95</inkml:trace>
  <inkml:trace contextRef="#ctx0" brushRef="#br0" timeOffset="2679.39">9209 4616 23,'0'0'138,"5"-10"-24,-5 10-29,4-10-25,-4 10-10,3-9-6,-3 9-4,0 0 4,4-10 2,-4 10-7,0 0-6,0 0-6,1-12-4,-1 12-3,0 0-10,0 0 0,0 0-4,6-10 3,-6 10 0,0 0 6,0 0-7,0 0 3,0 0-3,0 0 0,-6-12-8,6 12 5,0 0 0,-8-7-5,8 7 2,-11-5 0,11 5 3,-14-7-6,14 7 3,-15-7-8,6 2 6,0 2-1,0 0 1,-2 0 0,11 3 3,-20-6-2,11 2 4,-3 2-7,3-2 4,-1 1-1,-2 0-30,0 0 36,1 0-25,2 0 27,-2 0-31,-1 1 38,0-2-30,1 2 26,-1 0-28,-1-1 30,1 0-29,1 0 32,-2 1-34,-1 0 33,1-2-29,-4 1 28,5 0-32,-4-1 33,2 2-28,-4-1 19,3 0-21,-1 0 37,2-1-32,-2 1 32,3 1-14,-1 0 15,-1-1-33,1 1 30,0 0-24,1-1 23,0 1-30,-2 0 28,3-1-29,-1 2 27,-1 0-27,1-1 28,-3 1-27,3 1 28,-1 0-31,0-2 30,3 2-34,-3 0 27,14 0-20,-26 0 23,13 0-30,-2 0 30,2 2-20,-1-2 23,1 3-33,2-2 29,-5 0-25,3 1 26,-1 1-39,-1-1 43,1 3-27,-2-3 24,2 1-29,2 0 33,1 1-3,-5 0-6,4 2 3,-2-2-3,0 0-1,1 2-2,0-1-1,-3 0 0,3 1-4,-1 0 3,1 1-4,0 1 5,1-3-1,-2 4-1,3-1-3,-2-1 4,2 2 1,-2 0-1,3 0-3,-1-1-25,2 0 30,0 2-25,1 0 32,0 0-28,0 1 26,1-1-25,1 2 24,-2-1-26,3 1 31,1 0-27,-2 0 28,1 2-25,1 0 28,1-2-30,-2 2 24,3 1-22,0-1 29,-2 0-31,4 0 30,-4 2-33,2-1 33,1 0-27,-1-1 27,2 0-26,-2 0 27,2 0-29,0 0 30,-2 0-27,2 1 19,2-1-20,-4-2 28,4 5-33,-2-5 33,2 3-26,-2-2 24,2 1-25,1 1 29,1-1-4,-3-1-7,4 0 6,0 1-8,2-1-2,-3-1 0,1 1 1,1-1-2,1-1-1,0 1 3,0 0 0,0-2-2,1 0 0,2 2 1,-2 0 1,1-2-5,3 1 3,-3-1 0,1 0-1,2-1 3,-1 1-5,0 0 3,3 0-1,-5-3-6,5 2 0,-3 0 5,0-1-10,3 0 6,-1 1 10,1-1-6,-1-1-3,-2 0 7,3 1-2,-1-1-3,3 0-3,-3-1 6,1 0-3,1 1-6,-2-2 7,3 1 2,-2 0 0,2-2 0,0 1-7,-1 1 1,-1-1 3,1-1 2,0 0-4,-2 0-4,3 0 7,-3 1 1,-2-2-3,3-1-1,-4 3 0,2-2-2,-3 0-23,2 0 31,-1 0-28,-10-3 25,19 5-23,-19-5 34,19 5-27,-19-5 26,15 2-24,-15-2 24,18 3-26,-18-3 27,19 0-31,-19 0 31,19 0-28,-19 0 28,22-3-28,-22 3 25,24-2-1,-13 0-6,0 1 2,2-1-2,0-1 5,-1 1-11,1 0 1,1 1-1,-4-1 0,4 0 1,0-1 1,-2 1 3,1-2-1,0 3-4,0-1 1,-2 0 2,3-1-6,-2 0 6,1 1-3,-2 0 0,3-3-1,-3 2 4,3-1-1,-3 1-4,3-4 8,-1 2 2,0 0-4,1-2-3,-1 0 2,1 1 13,-1-2-7,-1 2 2,1-3 0,-2 2 10,0-1-8,1 1 7,0-1-8,-2 0 9,1 0-17,-1 1 11,-1-1-14,-1 2 3,0-1-1,1-1 0,-1 1 4,-1-1 5,1 1-4,0 0-5,0-1 10,-3 0 2,2-1-9,0 0 0,0 1 12,-1-1 4,-2-2-4,2 2-3,0-2 6,-1 0-11,-1 0-5,2 1-15,-3-2 19,1 0-17,0 1 21,0-3-19,0 2 22,0 2-4,-2-2-16,1 0 18,-1 0-18,0 0 14,0 1-2,0 0 14,0-1-21,-2 3 19,2-3-10,-2 12 14,1-22-20,-1 22 16,-1-22-12,1 22 13,-2-22-21,0 11 14,2 11 1,-2-20-6,0 9-1,0 0-1,0 0-3,2 11-5,-3-20 3,1 10 0,-2 0 3,2 0 2,-2 0-6,2 1 1,2 9 6,-8-19 0,5 10 3,-3 0-8,2 0-5,-1 1-1,-1-1 7,2 1 2,-2-1-4,2 2-3,-3 0 8,0-1-6,0 1 0,1 0 0,-2 0-2,2 0 1,-3 0 1,0 1-7,1 0 10,-2 0-3,3-1-1,-1 2-1,-1-2 1,-1 1 3,1 1-10,-1-2 9,0 3-1,1-2 4,-2 0-7,0 1-2,2 0 1,-2 0-2,1 1 6,-1-1-2,1 0 4,-2 3-7,3-3 1,0 2 2,9 3 5,-18-7-6,18 7 1,-13-5 0,13 5 3,-14-4-3,14 4-2,-11-5 2,11 5-3,-10-3 9,10 3-4,0 0-3,-13-4 1,13 4 0,0 0-5,-11-3 6,11 3-1,0 0 0,-12-3 4,12 3-3,0 0 5,0 0-1,-10-3-12,10 3 10,0 0 2,0 0 3,0 0-5,0 0 6,-13-4-9,13 4-1,0 0 8,0 0-2,0 0-5,0 0 2,0 0 7,0 0-3,0 0-7,0 0-1,0 0 8,0 0-2,0 0-4,0 0 4,0 0-2,-8-4-9,8 4 2,0 0 14,0 0-7,0 0-2,0 0 6,0 0-8,0 0 2,0 0 3,0 0 7,0 0-6,0 0-5,0 0 4,0 0 3,0 0-8,0 0 1,0 0 0,0 0 3,0 0 0,0 0 7,0 0-4,0 0-7,0 0-5,0 0 15,0 0-11,0 0 6,0 0 4,0 0-9,0 0 1,0 0 4,0 0-1,0 0-9,0 0 11,0 0 0,0 0-3,0 0 2,0 0 3,0 0-12,0 0 1,0 0 19,0 0-13,0 0-3,0 0 6,0 0-2,0 0-5,0 0 4,0 0 3,0 0-6,0 0 8,0 0-2,0 0-3,0 0-3,0 0 5,0 0-21,0 0 5,0 0-13,0 0-31,0 0-48,0 0-46,0 0-37,0 0-17,0 0-27,0 0-161,0 0 152</inkml:trace>
  <inkml:trace contextRef="#ctx0" brushRef="#br0" timeOffset="3903.26">8655 5339 9,'0'0'141,"-12"-4"-21,12 4-19,-11-1-18,11 1-14,0 0-12,-14-5-15,14 5-5,0 0-12,0 0 3,-9-2-1,9 2 0,0 0 4,0 0 8,0 0 8,0 0 2,11 2-2,-11-2-3,21 0-1,-7 0-1,3 0 3,0 0-10,2 0-3,1 2-7,1-1-6,-1-1-2,0-1-5,-1 2-1,-2-1 1,-3 0-8,-1 2 2,-13-2 0,25 0-1,-25 0-11,17 0-2,-17 0-1,14 2 7,-14-2-2,0 0-4,0 0 4,0 0-7,0 0 13,0 0-2,-14 7-1,3-5 6,-2-1-3,-2 2-4,1-3-1,-2 3 5,3-1-1,-3-1-2,3 0 5,1 1-7,12-2 5,-22 3-5,22-3 7,-18 2-3,18-2 1,-11 0 5,11 0 2,0 0-2,-14 3 2,14-3 2,0 0-3,0 0-3,0 0-1,12 4-32,-12-4-31,16 1-56,-16-1-62,24 2-129,-24-2 235</inkml:trace>
  <inkml:trace contextRef="#ctx0" brushRef="#br0" timeOffset="6860.07">1912 8463 142,'-9'-5'225,"9"5"-56,-8-5-30,8 5-18,-8-4-2,8 4-18,0 0-14,-12-7-20,12 7-10,0 0-10,-10-6-8,10 6-24,0 0 13,0 0-10,-9-4 1,9 4-11,0 0 4,0 0 0,0 0-2,0 0 13,-9-6-7,9 6 4,0 0-10,0 0 15,0 0-4,0 0 18,15-4-42,-15 4 53,19-3-4,-6 1 11,0 0-16,5-1 13,-1 1-28,3-1 25,0 1-29,-1-1 21,2 1-32,3-1 22,-1 1-30,1 0 23,1-1-20,1 0 18,-2 1-21,-1 0 13,-2 1-16,1 0 19,0-1-34,-2 1 34,0 1-23,0 0 15,-2 0-19,-2-2 22,-2 2-25,0 0 22,-14 0-27,22 0 20,-22 0-21,18 0 14,-18 0-17,14 0 20,-14 0-24,0 0 29,13 0-16,-13 0 17,0 0-21,0 0 19,0 0-15,-20 0 18,20 0-20,-25 2 19,8-2-18,-3 0 22,0 0-25,-3 0 17,-1 0-19,-3 0 18,-1 0-13,-1 0 15,0 0-21,1 0 20,0 0-17,0 0 16,0 0-29,0 0 33,5 0-16,1 0 22,1 0-23,1 0 21,1 0-17,3 0 14,0-2-14,2 2 17,1 0-17,13 0 15,-21 0-15,21 0 18,-18 0-22,18 0 23,-14 0-16,14 0 23,0 0-16,-19 0 21,19 0-22,0 0 18,0 0-20,0 0 19,0 0-22,0 0 23,0 0-15,10-5 20,-10 5-24,24-3 34,-10 0-23,2 2 21,3-2-25,-2 0 22,4 2-27,1-1 24,-1-2-26,3 2 24,1 0-27,0-1 22,-1 2-27,1-2 34,-3 2-40,-2-2 31,-1 2-26,0 1 28,-4-3-30,-2 3 27,-2 0-36,-11 0 23,21-3-19,-21 3 21,17 0-23,-17 0 30,13-1-30,-13 1 30,0 0-24,0 0 21,0 0-21,0 0 23,0 0-23,-19 4 21,19-4-26,-19 0 30,6 3-23,2-3 18,-2 1-19,1 0 24,0 1-25,-2 0 25,2-1-23,0 1 10,-1-2-8,1 3 30,-2-3-31,14 0 19,-19 2-25,19-2 27,-17 2-31,17-2 34,-15 1-27,15-1 25,-12 3-26,12-3 25,0 0-27,-14 2 28,14-2-19,0 0 22,0 0-24,-15 1 22,15-1-21,0 0 28,0 0-33,0 0 32,0 0-23,0 0 23,0 0-30,0 0 35,0 0-44,0 0 37,17 3-29,-17-3 31,14 0-26,-14 0 22,17-3-25,-17 3 28,18 0-36,-18 0 36,20-1-27,-20 1 26,21-1-28,-21 1 23,18-4-29,-18 4 30,18-1-24,-18 1 28,15 0-45,-15 0 46,14 0-27,-14 0 29,0 0-42,15-2 35,-15 2-24,0 0 25,0 0-26,16 0 29,-16 0-33,0 0 31,0 0-30,0 0 32,14 0-30,-14 0 28,0 0-28,0 0 28,0 0-27,0 0 26,0 0-28,0 0 26,0 0-29,14 0 33,-14 0-33,0 0 33,0 0-46,0 0 51,0 0-35,0 0 30,0 0-28,0 0 29,0 0-30,0 0 22,0 0-20,0 0 29,0 0-36,0 0 37,0 0-33,0 0 34,0 0-37,0 0 39,0 0-34,0 0 30,0 0-33,0 0 36,0 0-35,0 0 28,0 0-24,0 0 34,0 0-36,0 0 33,0 0-30,0 0 32,0 0-44,0 0 39,11-2-30,-11 2 31,0 0-35,0 0 33,0 0-33,0 0 28,0 0-28,0 0 37,0 0-36,0 0 30,0 0-29,0 0 34,0 0-44,0 0 41,0 0-32,0 0 32,0 0-34,0 0 34,0 0-39,0 0 35,0 0-29,0 0 29,0 0-28,0 0 31,0 0-31,0 0 29,0 0-19,0 0 19,0 0-33,0 0 36,0 0-37,0 0 35,0 0-36,0 0 39,0 0-40,0 0 37,0 0-32,0 0 34,0 0-36,0 0 35,0 0-34,0 0 35,0 0-37,0 0 35,0 0-32,0 0 33,0 0-36,0 0 37,0 0-39,0 0 42,0 0-37,0 0 32,0 0-31,0 0 37,0 0-37,0 0 26,0 0-26,0 0 30,0 0-31,0 0 32,0 0-30,0 0 35,0 0-43,0 0 41,0 0-34,0 0 34,0 0-37,0 0 35,0 0-33,0 0 29,0 0-28,0 0 34,0 0-37,0 0 36,0 0-34,0 0 37,0 0-45,0 0 41,0 0-32,0 0 32,0 0-32,0 0 30,0 0-32,0 0 23,0 0-14,0 0 28,0 0-36,0 0 37,0 0-35,0 0 36,0 0-44,0 0 45,0 0-34,0 0 28,0 0-34,0 0 36,0 0-40,0 0 4,0 0 7,0 0 35,0 0-36,0 0 31,0 0-46,0 0 49,0 0-37,0 0 31,0 0-31,0 0 32,0 0-34,0 0 34,0 0-37,0 0 38,0 0-34,0 0 32,0 0-31,0 0 31,0 0-34,0 0 35,0 0-35,0 0 28,0 0-24,0 0 30,0 0-35,0 0 38,0 0-37,0 0 38,0 0-41,0 0 38,0 0-39,0 0 39,0 0-34,0 0 32,0 0-32,0 0 25,0 0-26,0 0 33,0 0-32,0 0 33,0 0-34,0 0 37,0 0-29,0 0 25,0 0-35,0 0 37,0 0-36,0 0 37,0 0-42,0 0 36,0 0-29,0 0 36,0 0-37,0 0 36,0 0-34,0 0 34,0 0-41,0 0 40,0 0-35,0 0 34,0 0-33,0 0 36,0 0-43,0 0 40,0 0-31,0 0 31,0 0-33,0 0 34,0 0-36,0 0 39,0 0-44,0 0 42,0 0-37,0 0 36,0 0-33,0 0 29,0 0-33,0 0 37,0 0-33,0 0 33,0 0-35,0 0 36,0 0-36,0 0 34,0 0-30,0 0 28,0 0-31,0 0 39,0 0-37,0 0 35,0 0-42,0 0 41,0 0-45,0 0 38,0 0-26,0 0 33,0 0-31,0 0 32,0 0-36,0 0 28,0 0-27,0 0 33,0 0-33,0 0 33,0 0-33,0 0 34,0 0-41,0 0 41,0 0-35,0 0 31,0 0-32,0 0 34,0 0-33,0 0 28,0 0-25,0 0 29,0 0-37,0 0 38,0 0-34,0 0 36,0 0-40,0 0 39,0 0-33,0 0 31,0 0-28,0 0 31,0 0-41,0 0 36,0 0-40,0 0 47,0 0-38,0 0 36,0 0-38,0 0 40,0 0-44,0 0 42,0 0-37,0 0 36,0 0-38,0 0 32,0 0-46,0 0 18,0 0-40,0 0 12,0 0-37,0 0-10,0 0-41,0 0-10,0 0-24,0 0-30,0 0-30,0 0-214,0 0 90</inkml:trace>
  <inkml:trace contextRef="#ctx0" brushRef="#br0" timeOffset="8946.79">12007 8289 227,'0'0'192,"0"0"-43,0 0-26,0 0-21,0 0-20,-10 2-16,10-2-11,0 0-13,0 0-11,0 0-5,0 0-4,0 0-5,0 0 0,0 0 3,0 0 6,7 9 19,-7-9-14,16 4 10,-4-1-4,1 0 13,5 0-7,1-1 7,6 1-7,3 1 13,1-1-4,7 0 20,3-2-26,3 2 27,6 0-26,4-1 12,0 0-4,4 0-26,0-1 23,3 0-41,3 0 29,0-1-25,3 1 22,10 1-29,0-2 25,-10 2-33,1-2 24,9 2-2,-12-1-5,2 2 5,-2-1-36,-1 2 32,-1-2-41,-1 0 39,0 2-26,-2 0 25,-1 1-27,-1-1 26,-3 0-26,0 0 30,0 1-28,-2 0 24,2 0-32,-2 0 38,0 0-33,-2 1 28,1-1-29,1 1 29,-1-2-40,1 1 43,0 0-28,-1 2 27,1-2-28,1 0 28,-3 2-32,1-3 24,-3 1-20,0-2 25,-9 3-28,0-2 29,-2 1-29,-2-3 32,-4 2-37,-2 0 36,-3-3-31,0 2 30,-3 0-27,0-2 27,-3 1-30,1-1 31,0 0-18,-1 1 31,0 0-31,1-1 34,-2 1-35,2-2 39,-2 0-41,0 2 36,1-2-20,-4 0 41,1 0-42,-2 0 27,0 0-35,-1 0 43,-13 0-43,24-2 47,-24 2-46,18 0 41,-18 0-45,16 0 40,-16 0-49,12 2 34,-12-2-33,0 0 39,16-2-43,-16 2 39,0 0-46,0 0 41,16 2-40,-16-2 30,0 0-28,0 0 36,0 0-40,14 0 42,-14 0-47,0 0 50,0 0-50,0 0 41,0 0-43,0 0 33,0 0-51,12-2 26,-12 2-45,0 0 11,0 0-58,0 0-34,-15 2-59,15-2-36,-16 0-41,16 0-231,-18 1-11</inkml:trace>
  <inkml:trace contextRef="#ctx0" brushRef="#br0" timeOffset="16411.36">4139 7294 30,'0'0'5,"-16"-5"35,16 5-43,-16-7 40,16 7-48,-19-4 41,9 1-31,0-1 37,-2 1-39,2 0 40,0 0-48,-1-1 48,0 2-40,-2-1 46,1 0-49,-2-1 45,4 0-49,-3 1 37,-2 0-44,1-1 41,-1 0-39,1 0 44,0 4-41,-2-4 35,0 1-48,0 2 47,-1-2-45,2 0 44,-1 3-38,0-3 47,0 3-52,2-1 44,-2 1-46,-1 0 32,2 0-27,0 0 43,-1 0-42,-2 1 36,2-1-38,-1 3 46,1 0-43,-2 0 34,3-1-38,-2 1 42,2 0-38,-1 1 38,-1 0-40,2 0 43,-1 0-47,0 1 46,-1 0-38,1 1 38,-1-1-40,1-1 34,-2 3-42,3-1 42,-2-1-37,2 3 44,-2-3-43,3 2 29,-2 1-20,0-4 31,2 4-42,1-2 43,-1 1-44,2 0 38,1 0-32,-1 0 35,2 2-39,-1-1 40,1-1-36,1 1 31,-1 1-16,2-1 21,0 1-4,0 1-5,-1 0 3,1 1-9,1 1 5,0-3 1,1 3-4,1-2 0,-1 1-5,3-1 3,-1 0 0,1 1 3,0-1 0,1 2 11,1-2 11,0 2-7,-1 0-4,4 0 5,-1-1-1,0 2 14,1-2-7,2 4-5,-1-1-3,0 0-36,2-1 33,0 1-28,-1 0 27,2 0-25,0-1 29,-2 0-31,3 2 28,-1-3-32,1 1 38,-1 0-30,0 0 32,1-1-34,1 0 37,-1 0-36,1-1 41,0 0-27,1 0 24,0-1-36,0 1 38,2-1-33,-1-1 32,1 1-33,1-1 35,1 0-7,-1 0-5,2-1 0,-1 0-2,2 0-8,0 0-26,0-1 31,0-1-3,2 2-32,-2-2 34,2 0-2,3-1-28,-3 0 26,2-1-24,-1 0 29,1 1-43,1-2 44,-3 1-30,3-1 29,1 0-32,-2 0 36,0-2-34,-1 2 29,2 0-30,0-3 35,-1 0-32,1 0 28,0 0-27,-1-2 29,2 1-1,-1-2-30,0 1 34,-1-2 0,1 1-9,-1-2 2,0 2-3,-1-2 5,0 1-8,1-1 0,-3-1-1,2 0 6,-2 1-4,0-1 4,0 0-7,-1-1 0,0 1 0,3-3 4,-4 2 19,1-1 1,-2 2-4,2-2-3,-2 0-3,2-1-11,-2 2 4,1-2-1,-2 0 0,0 1 1,2 1-1,-2-1-6,0-1 8,-1 1 2,0 1 2,1 0-7,-1-3 2,-2 2-4,3 0 2,-3-1 15,0 0-13,0 0 6,-1 0-4,0 0 3,-3-1-8,2 1-3,-2-1 7,0 0 0,-1-1-6,0 1 9,0-1-11,0 0 17,-1-1-30,-1 0 27,0 2-20,0-3 15,0 2-22,0-1 19,-2-2-23,1 1-18,-1 1 30,0 0-6,0-1-1,0-1 10,-1 3-12,0-2 2,0 1 5,-1 0-2,-2 0 7,2 0 1,-3-2-3,0 0-3,-1 1 0,0 2 0,-2-1 2,-2 1-1,1-2 5,-2 2-4,-1 1-2,0 1-2,-4-3 6,1 1-17,0 4 3,1-2 15,-5 2 4,0-1-8,-1 1 0,-1 2 1,0 0-5,-1-1-2,-2 3 7,0 0-17,4 1 12,-3 1 3,0 0-3,1 0-10,0 2-1,-1 0-32,1 0-16,0 1-71,4-1-1,-1 3-67,3-1-27,-1-1-144,5 2 175</inkml:trace>
  <inkml:trace contextRef="#ctx0" brushRef="#br0" timeOffset="20541.75">3402 8329 98,'0'0'178,"0"0"-45,-7-7-34,7 7-21,0 0-10,-5-7-17,5 7-5,0 0-6,0 0-12,-6-8-8,6 8-1,0 0-6,0 0-4,0 0 1,0 0 1,0 0-2,0 0 0,0 0 4,0 0 3,5-9 5,-5 9 8,0 0-3,20-2 2,-20 2 3,24-2-5,-11 1-3,2 1-4,4-2 0,0 1-3,1 0 0,3-2-1,3 2 6,0-1 2,2 0-3,1-1-8,0 2 3,0-2-2,1 3 1,-1-3-2,-1 2 2,-1-1-6,0-1-6,-2 2 6,-4 0 0,1 0-4,-4-1 3,-2 2-1,-2-3 0,-1 3 0,-13 0 6,22 0 3,-22 0-2,18 0 2,-18 0-2,15-3-1,-15 3-3,0 0 1,17 0-3,-17 0-6,0 0 5,0 0-3,13-1 2,-13 1-3,0 0 4,0 0-5,0 0 0,-16 0 1,16 0-1,-18 1 0,18-1-2,-23 0 1,23 0 1,-23 3-5,9-3 5,0 0 1,0 0-1,0 0 2,-2 0-12,2 0 10,-2 3 3,1-3-1,0 1-3,-2 0 2,-1 0-3,1-1-2,-1 1 5,0 0 0,3 1-2,-3-1 0,4 0 0,-3 0 1,2 0-2,0-1 3,0 1-1,1 1-17,1-2 21,0 0-2,2 1-3,11-1-1,-20 1 5,20-1-2,-17 1-2,17-1 2,-13 1 3,13-1 4,0 0-5,-16 3 2,16-3 4,0 0-9,0 0 5,0 0-2,0 0 3,0 0-8,0 0 5,19 0-1,-19 0-5,21-2 5,-6 2 7,0-1 2,4 0-2,2 1 3,-1-1 1,3-1-5,3 2 5,0-2 1,1 0 3,-1 1 7,-1-1-16,-2-1 4,-2 2 1,-1 0-3,0 0-2,0 0 2,-5-2-1,-1 3-7,-2 0 1,-12 0 0,22-3-22,-22 3 20,16 0 1,-16 0 2,15-1-5,-15 1 0,0 0 0,13-1-5,-13 1 8,0 0 0,0 0 0,0 0-2,0 0 1,-17 1 0,17-1-6,-22 0 3,9 1 0,-4-1 6,-3 0-9,-1 0 4,-5 0 1,-1 0-6,-1 0 3,-2 0 6,1 0-6,-1 0 0,2 0 1,2 0 3,3 0-8,1 0 4,2 0 2,2-1 1,3 1 0,2 0-2,13 0 0,-24-1-4,24 1 4,-19 0 4,19 0-3,-14 0 1,14 0-2,0 0 4,-13 2-1,13-2 0,0 0 5,0 0-5,0 0-4,12 6 3,-12-6 1,18 3 3,-4-2-5,-1 0 2,6 1 3,2-1-1,-1-1-3,4 1 0,3-1 4,3-1-8,-1 0 6,1 1 5,-1-2-1,1 1-4,0-1 6,-2 1 11,-1 0-21,-2-2 22,-3 3-20,-3-1 21,-1-1-25,-4 2 19,0-1-20,-1 1-7,-13 0 24,20-1-18,-20 1 15,17-2-18,-17 2 20,12 0-21,-12 0 20,0 0-19,0 0 17,0 0-18,0 0 2,0 0 4,0 0-1,0 0-7,-18-2 4,18 2 4,-25 1-5,9-1 0,-1 0 1,-4 0-3,1 1 2,-1-1-1,-2 2-3,-3-2-14,2 1 21,-3 0-5,2 1 5,-1-1 4,4-1-4,1 3 2,2-2-3,-1 1 4,2-1-6,3 0 10,2 2 7,0-2-17,13-1 16,-22 3-11,22-3 15,-15 2-21,15-2 23,-11 4-16,11-4 13,0 0-10,-8 7 8,8-7-9,0 0 7,9 5-9,-9-5 11,17 3-20,-6 0 23,3-2-15,0 0 12,5 0-16,0 0 17,1-1-10,3 0 20,0 0-15,3-2 18,1 1-13,-2-2 20,1 2-20,-1-1 27,-4 0-38,-1-1 32,-2 3-26,-1-3 22,-4 2-20,-1 0 21,-12 1-26,21-3 19,-21 3-19,16-2 26,-16 2-35,0 0 24,10-4-25,-10 4 26,0 0-37,-10-4 9,10 4 7,-20-1-6,5-1-5,-2 1 3,-3 1-5,-2 0-2,-5 0 3,-2 1 1,0-1-1,-2 2 3,1-2 0,0 2 6,1-2 16,1 1-17,1 0 14,3-1-15,3 1 16,1 1-22,1-2 23,2 2-20,2-1 14,2 0-11,0 3 20,1-3-18,12-1 16,-17 6-18,17-6 17,-13 5-20,13-5 21,0 0-12,-5 9 18,5-9-20,0 0 14,7 8-15,-7-8 5,13 4-3,-13-4 16,22 5-19,-8-4 16,0 0-19,4-1 22,1 0-27,1 0 24,-1 0-14,3 0 14,-1-1-21,1 0 24,-1 1-27,0-5 27,-2 5-20,0-1 20,-1 0-19,-4-1 16,-1 1-20,-13 1 19,25-2-27,-25 2 23,15-1-20,-15 1 18,15 0-15,-15 0 20,0 0-22,0 0 21,0 0-19,0 0 17,0 0-15,-15-1 15,15 1-17,-20 1 23,20-1-30,-25 0 26,9 0-21,-2 0 23,-1 0-25,-3 0 14,1 0-15,-1 0 21,0 0-18,-1 0 14,1 0-11,1 0 12,1 0-11,1 0 16,2 0-20,3 1 17,-1-1-15,2 0 16,13 0-13,-23 2 12,23-2-10,-19 2 13,19-2-29,-11 3 34,11-3-13,-9 5 18,9-5-21,0 0 22,0 0-17,0 0 11,5 13-12,-5-13 14,14 6-16,-3-3 12,1-1-16,1-1 16,4 1-24,2 0 23,0-2-12,1 0 13,3 0-15,-1 0 19,2 0-18,2 0 19,0-2-19,0 0 21,-4 1-18,-1 0 13,0-1-18,-2 1 23,-1 0-31,-2-1 24,-3 1-15,-1 0 17,-12 1-17,21-2 14,-21 2-16,16-1 14,-16 1-16,0 0 13,11-3-11,-11 3 13,0 0-17,0 0 23,0 0-27,-13-4 19,13 4-13,-16-3 13,16 3-9,-17-1 12,17 1-13,-16-1 12,16 1-14,-17-2 15,17 2-13,-17-3 15,17 3-19,-16 0 17,16 0-13,-14 0 14,14 0-17,-14 0 18,14 0-16,-12 3 13,12-3-15,-11 2 16,11-2-14,-13 2 13,13-2-12,0 0 17,-14 4-21,14-4 18,0 0-14,-13 3 7,13-3 1,0 0 8,0 0-15,-11 4 13,11-4-11,0 0 17,0 0-20,0 0 25,0 0-18,7 9 13,-7-9-17,10 2 20,-10-2-18,18 1 14,-18-1-15,23 2 17,-23-2-19,28-2 13,-16 2-12,4 0 14,-3-1-20,2 1 21,-1-1-17,-2 0 18,3-1-18,-15 2 15,23-1-21,-23 1 26,17-2-19,-17 2 24,15-1-18,-15 1 22,11-1-27,-11 1 23,0 0-33,11-3 24,-11 3-19,0 0 19,0 0-22,0 0 20,-12-5-18,12 5 16,-20-1-18,8 0 18,-3-1-20,0 2 19,-4-1-19,0 1 19,-1-2-23,0 2 23,0-2-16,-1 2 15,1-3-11,0 3 10,0 0-12,1 0 16,1-1-16,-1 1 15,4 0-17,-1 0 19,4 0-20,-2 1 24,14-1-23,-22 0 19,22 0-20,-17 0 19,17 0-17,-13 5 18,13-5-14,-12 2 14,12-2-32,0 0 38,-8 6-13,8-6 13,0 0-18,0 0 21,8 5-21,-8-5 18,14 3-22,-14-3 20,19 1-21,-19-1 18,26 0-16,-11 0 18,2-1-24,3 0 22,0-1-8,-1 1 10,2-2-24,0 1 24,-1 0-17,1-1 19,-1 1-19,-3-3 19,1 4-22,-3-2 20,-2 2-13,-1-2 19,-12 3-30,21-1 26,-21 1-21,16-3 24,-16 3-30,11-4 24,-11 4-26,0 0 20,0 0-16,0 0 22,0 0-21,-8-8 1,8 8 3,-16-1-3,16 1 1,-25 0 18,11 0-20,-1 0 22,2 0-20,-1 0 16,0 0-20,0 1 21,1-1-14,-2 1 14,2 0-19,-2 0 22,3 1-27,-1 0 27,0 0-21,2-1 22,-1 1-21,12-2 18,-20 4-18,20-4 13,-16 4-17,16-4 17,-12 4-14,12-4 17,-10 3-15,10-3 15,0 0-16,0 0 22,-7 8-16,7-8 4,0 0-5,10 6 15,-10-6-16,13 3 17,-13-3-19,18 2 16,-18-2-12,23 2 14,-10-2-21,1-2 23,2 2-28,2-1 24,-1 0-13,2-1 14,-3 1-21,3-2 22,-4 3-20,-1-2 20,-2 1-18,2-2 18,-14 3-25,21-1 27,-21 1-23,16-2 25,-16 2-25,14-2 17,-14 2-22,0 0 21,14-3-16,-14 3 14,0 0-13,0 0 14,0 0-13,0 0 16,0 0-24,-14-2 24,14 2-19,-14 0 21,14 0-19,-16 0 23,16 0-26,-17 0 19,17 0-18,-19 1 20,19-1-18,-19 1 17,19-1-19,-20 0 23,20 0-30,-22 5 18,22-5-5,-22 2 13,22-2-18,-20 4 17,20-4-22,-18 3 25,18-3-22,-15 3 20,15-3-18,-13 1 19,13-1-20,0 0 25,-14 3-19,14-3 7,0 0-4,0 0 19,-12 3-24,12-3 16,0 0-12,0 0 17,14 1-37,-14-1 37,16 1-18,-16-1 12,26-1-14,-11 1 19,0-1-19,4 1 15,-1-2-17,2 0 17,0 2-20,0-3 22,-1 0-18,0 3 20,-2-2-27,1 0 27,-1 0-18,-3 1 17,0-1-21,-1 2 23,-1-2-17,-12 2 18,21-3-10,-21 3 10,14-2-19,-14 2 19,14-2-17,-14 2 19,0 0-25,16-1 22,-16 1-14,0 0 21,12-2-29,-12 2 22,0 0-21,0 0 19,13-1-17,-13 1 17,0 0-21,0 0 21,0 0-21,0 0 22,11-1-32,-11 1 33,0 0-24,0 0 22,0 0-43,0 0 50,0 0-27,0 0 23,0 0-24,0 0 22,0 0-23,0 0 22,0 0-22,0 0 27,0 0-29,0 0 29,0 0-28,0 0 19,0 0-19,0 0 19,0 0-17,0 0 13,0 0-13,0 0 24,0 0-25,0 0 17,0 0-20,0 0 26,0 0-25,0 0 23,0 0-22,0 0 27,0 0-27,0 0 23,0 0-21,0 0 20,0 0-28,0 0 29,0 0-26,0 0 26,0 0-24,0 0 27,0 0-25,0 0 19,0 0-17,0 0 18,0 0-17,0 0 22,0 0-27,0 0 22,0 0-27,0 0 31,0 0-34,0 0 30,0 0-21,0 0 25,0 0-24,0 0 20,0 0-18,0 0 24,0 0-27,0 0 26,0 0-24,0 0 24,0 0-34,0 0 33,0 0-39,0 0 46,0 0-25,0 0 24,0 0-25,0 0 18,0 0-14,0 0 18,0 0-22,0 0 21,0 0-22,0 0 29,0 0-37,0 0 34,0 0-26,0 0 26,0 0-26,0 0 24,0 0-28,0 0 25,0 0-22,0 0 24,0 0-27,0 0 26,0 0-32,0 0 34,0 0-32,0 0 33,0 0-34,0 0 27,0 0-25,0 0 26,0 0-28,0 0 29,0 0-25,0 0 27,0 0-33,0 0-14,0 0-66,0 0-41,0 0-73,0 0-66,0 0-198,0 0 43</inkml:trace>
  <inkml:trace contextRef="#ctx0" brushRef="#br0" timeOffset="21793.02">2938 8357 128,'0'0'144,"1"-12"-23,-1 12-25,0 0-7,0 0-16,0 0-11,0 0-6,0 0 3,0 0-3,0 0-7,0 0-2,0 0 0,0 0-6,0 0-6,0 0-8,0 0 2,0 0-7,0 0-1,0 0-8,-1-10 5,1 10-3,0 0-2,0 0 1,0 0-1,0 0-1,0 0-8,0 0 3,0 0-2,0 0-4,0 0-3,0 0 1,0 0-12,0 0 13,0 0 0,0 0-2,-3 10 0,3-10 2,0 0-2,-1 19-2,1-19 3,-2 18 5,2-18 4,0 23 3,-1-11 5,1 2 6,-1-1-2,0 4 5,1 0 7,0-1 1,-1 1-7,0 0 2,0 0 3,0 0-6,0-2 5,-1 2 0,1 0-5,-1-1 3,0 0 2,-1-1-1,0 0-2,2-2 2,0 0-3,0-1-5,0 1-4,-1-2 6,1-1-2,0 1-1,1-11-1,-2 19-2,2-19-1,-2 15-3,2-15-3,-2 12-3,2-12-2,-1 12 13,1-12-13,0 0 3,-2 12-1,2-12-4,0 0 4,-2 11-3,2-11-9,0 0 12,0 0 1,0 0 5,-2 11-6,2-11-1,0 0 1,0 0-26,0 0-6,0 0-20,0 0-30,0 0-44,0 0-4,-6-10 4,6 10-4,3-12 2,-3 12 13,1-15-17,-1 15-33,4-19 64,-4 19-175</inkml:trace>
  <inkml:trace contextRef="#ctx0" brushRef="#br0" timeOffset="22735.68">2821 8444 89,'0'0'90,"-14"5"-13,14-5-3,-12 4-15,12-4-14,-14 6-8,14-6-5,-10 5-5,10-5 3,-10 4 19,10-4 2,0 0 7,-11 5 12,11-5 14,0 0 2,0 0-5,-12 2-9,12-2-18,0 0 5,0 0-9,-8-5-7,8 5-10,0 0-2,-2-14-3,2 14 9,1-12-14,-1 12 2,3-13-5,-3 13 24,4-14-14,-4 14 1,5-16-16,-5 16 10,9-16-15,-5 9 8,2-2-14,1 1 0,0 1 0,-1 0 11,1-1-15,2 1-2,-1 0-3,-1 2-1,0-2 9,1 1-7,-8 6-6,13-9 5,-13 9 3,12-7-2,-12 7-5,13-5 6,-13 5-1,11-3-5,-11 3 8,12-1 0,-12 1-1,0 0 3,17 0-7,-17 0 6,12 4 2,-12-4-2,12 4 5,-12-4-6,10 7 17,-10-7-12,11 10 19,-11-10-13,9 13 10,-5-5-8,1 1 12,-2 1-11,1-1-5,0 0 4,-2 2 5,0-1 1,2 2-1,-2-2-2,0 2-12,0-1 12,0-1-2,-1 2 0,-1-12-10,4 20 14,-4-20-8,2 17-3,-2-17 6,3 16 0,-3-16-10,3 12 3,-3-12 10,2 10 8,-2-10-3,0 0 9,3 15 14,-3-15 2,0 0 0,2 9 9,-2-9-2,0 0-11,0 0-9,0 0-1,0 0-16,2 10 5,-2-10 2,0 0-4,0 0-9,0 0 0,0 0 0,0 0-1,0 0-6,0 0 4,0 0-4,0 0 7,0 0-7,0 0-5,0 0 5,0 0-5,0 0-2,0 0 9,0 0 4,0 0-10,0 0 4,0 0-1,0 0 3,0 0-2,0 0 3,0 0 5,0 0-8,0 0 4,4-9-6,-4 9 8,0 0-8,0 0 5,0 0 1,0 0-6,0 0 4,0 0-6,0 0-5,0 0 10,0 0 7,0 0-5,0 0-3,0 0-2,0 0 3,0 0-6,0 0 2,0 0 6,0 0 3,0 0-8,0 0 0,0 0-2,0 0 0,0 0 2,0 0 8,0 0-7,0 0-2,0 0 6,0 0-2,0 0-4,0 0 1,0 0 4,0 0-1,0 0-2,0 0-7,0 0 1,0 0 6,0 0-2,0 0 0,0 0 2,0 0 6,0 0-3,0 0-2,0 0-8,0 0 10,0 0-6,0 0 7,0 0-5,0 0-3,0 0 6,0 0-3,0 0 2,0 0-4,0 0 2,0 0 4,0 0-7,0 0 2,1-10 1,-1 10 5,0 0-10,0 0 37,0 0-41,0 0 1,0 0-8,0 0-7,0 0-10,0 0 1,0 0 1,0 0-10,0 0-9,0 0-4,0 0-14,0 0-17,0 0-19,0 0-9,0 0-15,0 0-16,0 0-25,0 0-35,0 0-224,0 0 105</inkml:trace>
  <inkml:trace contextRef="#ctx0" brushRef="#br0" timeOffset="24174.9">4450 10730 15,'0'0'155,"0"0"-24,3-8-39,-3 8-17,0 0-19,4-9-9,-4 9-18,0 0 4,0 0-15,4-12 9,-4 12-2,0 0 7,0 0-6,5-12 0,-5 12-7,0 0-4,0 0-7,4-10 4,-4 10-3,0 0 13,0 0-2,4-11 3,-4 11-10,0 0 4,0 0 1,3-11 4,-3 11 13,0 0 13,0 0 2,1-10-6,-1 10-9,0 0-5,0 0-6,3-13-2,-3 13-8,0 0-4,0 0 2,2-14-4,-2 14 2,0 0-3,2-11 0,-2 11-1,0 0 5,2-12-6,-2 12 2,0 0-2,1-10 7,-1 10 2,0 0 10,0 0-7,0 0-1,1-12-9,-1 12-1,0 0-5,0 0 4,0 0-2,0 0 14,0 0 0,0 0 27,0 14-9,0-14 9,0 15-2,0-15 21,1 22-14,-1-9 15,0 2-26,0 2 30,0 1-30,-1 1 25,1 1-36,-2 1 2,0 3 1,1 0 0,-2 0-9,0-1 9,1 1-12,0-1 0,-2 0 0,2-2-6,-1-1 34,0-3-46,1 3 10,-1-3 24,2 0-31,-1-1 29,1-1-37,-1-2 38,1 0-37,-1-2 36,2-11-37,0 21 15,0-21-48,0 16 1,0-16-44,0 13-15,0-13-34,0 0-28,0 14-70,0-14-307,0 0-42</inkml:trace>
  <inkml:trace contextRef="#ctx0" brushRef="#br0" timeOffset="24889.62">4289 10624 90,'0'0'103,"-10"4"-10,10-4-22,0 0-3,-10 3-9,10-3 17,0 0 3,0 0 4,-12 5 1,12-5 7,0 0-8,0 0-11,0 0-7,0 0-14,-9 3 1,9-3-10,0 0 1,0 0-11,0 0-4,0 0-6,0 0 0,0 0-3,-4-11-1,4 11-10,0 0 5,4-10-4,-4 10 1,6-8-9,-6 8 7,6-13-7,-6 13 5,9-12-6,-9 12-2,11-13-1,-11 13-1,12-14 4,-7 7-2,2 0-3,-1 2 8,2-2 0,-1 0 2,1 1-6,-1 0 3,3-2 2,-3 4-4,2-2 8,1 0 5,-10 6 6,15-8-2,-15 8-5,15-7 3,-15 7-6,13-4-1,-13 4 7,13 0 15,-13 0-7,16 3-3,-16-3 7,17 6 4,-8-2-3,0 1 18,0 0-25,2 2 27,-1 0-27,2 1 32,-1-1-28,-1 2 17,1-1-27,-1-1 21,-2 0-24,0 0 20,0 1-26,-1-3 23,0 2-23,-1 1 58,1-2-38,-1 2 25,-2 0-35,-4-8 30,10 14-37,-10-14 32,8 12-29,-8-12 39,5 11-38,-5-11 36,4 10-44,-4-10 34,3 11-46,-3-11 36,0 0-36,4 12 36,-4-12-41,0 0 35,3 9-42,-3-9 42,0 0-31,0 0 27,3 10-48,-3-10 22,0 0-49,0 0 8,0 0-72,4 9-20,-4-9-46,0 0-36,0 0-33,0 0-246,0 0 5</inkml:trace>
  <inkml:trace contextRef="#ctx0" brushRef="#br0" timeOffset="35773.52">4923 10459 50,'0'0'76,"-19"-2"-13,19 2-6,-19-2-3,19 2 3,-16-1-7,16 1 2,-15-2-10,15 2 0,0 0-1,-16 0-7,16 0-3,0 0 8,0 0-4,0 0 5,0 0-6,0 0-1,9 8 10,-9-8-5,20 4-4,-8-3-4,2 1-6,2 0-12,3 1 5,0-1 0,2 0-2,5-2 0,0 2-15,1-2 11,2 0-2,2 0-3,1 0 1,4 0-8,1 0 7,1-2 1,2 2-3,-1-2-6,-2-1 7,2 1 1,-2 0-5,-3 0 1,-4 1 0,-1-1-2,-2 0-4,-2 0 5,-5 0 0,0 1-3,-5 0 5,1-1-6,-3 1 7,-13 1-8,23-2 4,-23 2 0,18 0-2,-18 0-1,14-2-2,-14 2 1,0 0 0,16 0 1,-16 0 7,0 0-5,0 0 1,0 0 2,0 0-1,0 0 0,-13 4 4,13-4-3,-19 3-1,5-1-4,-1-2 6,-5 3-1,-2-2 2,-5 1-14,-1 1 15,-2-1 0,-6 0-2,0 1 1,1-2-3,-2 1 3,0-1-5,4-1 3,2 0-1,0 0-4,2-2 12,0 1 2,5 0 2,2-2-4,1 2 2,2-1 2,1 0-6,2 0 5,4 1 0,-1 0-6,13 1-1,-22-3 2,22 3-3,-17-1-3,17 1 2,-13-2 2,13 2-2,0 0-2,-15-1 3,15 1 3,0 0-2,0 0-1,0 0 0,0 0 4,0 0-7,8 8 3,-8-8-1,13 3 0,-13-3 5,21 2-1,-7 0 7,1-2-2,3 1 0,3 1 3,1-1-5,1 0 6,0-1 0,3 0-5,2 0 2,-4 0-4,2 0 5,-2-1 1,-2 1 5,1-1 0,-2-1 5,-1 1 4,-2 0-2,0 0 2,-3 0-6,-2 0-7,0-1 13,-1 1 8,-12 1 8,20-1-6,-20 1 5,15-3-11,-15 3-10,14-3-2,-14 3 2,10-3-7,-10 3-4,0 0 1,12-4-2,-12 4-6,0 0 4,0 0-1,7-7-5,-7 7 4,0 0-4,0 0 1,0 0-13,0 0 1,0 0-14,0 0-12,0 0-28,0 0-23,0 0-31,0 0-28,0 0-24,0 0-27,-13 1-195,13-1 158</inkml:trace>
  <inkml:trace contextRef="#ctx0" brushRef="#br0" timeOffset="42876.97">11495 17245 6,'-10'-6'103,"1"1"-5,0 0-7,1 0-1,1-1-16,-2 0-5,0 0 6,9 6-8,-14-13-9,6 7 3,8 6-13,-11-9-3,11 9-11,-9-12-2,9 12-12,-7-9-2,7 9-1,0 0-13,4-11 3,-4 11 7,13-8-2,-2 6 9,6-2 9,2 2 0,4-4-4,9 2-4,5-1 8,1 1 0,8-3 6,4 2-3,3 0 6,0 2-3,0 1-15,4 0 1,-1 0-1,0 1-3,1 1-2,0 2-3,-3-1-4,0 1-3,1 0-1,-3 1-1,-2-1 8,-1 0-9,-7 1 1,-1 0 1,-2-1-7,0 0-11,-4 1-11,2-2-2,-7 2-22,-2-2-11,-6 1-21,3 0-35,-5-2-56,-3 3 13,-2-3-106,-15 0 83</inkml:trace>
  <inkml:trace contextRef="#ctx0" brushRef="#br0" timeOffset="43271.91">11831 16752 83,'-14'3'125,"0"2"-52,-2 1 28,1 1-59,0-1 14,-3 4-17,1 0 37,-1 2-52,0-3-6,2 4 0,-3-1 2,2 1-7,0 1-4,1-3 2,-1 4-5,2-1-5,0 3 1,1-3-2,1 1 4,3-4 1,2 0 10,0 0-12,2-1 6,4-1-1,2-9 5,-2 16 4,2-16 18,4 18 1,3-9-5,1 1 3,2 1-8,1 2 6,3-1-11,0 2 0,2 0-5,-1 0 0,1-1 0,0 2 0,2-1-4,1 3 1,-2-4-2,3 3 4,-4-1-5,2-1 6,-2 1-3,1-2-6,1 0 2,-1 0-15,1-1-25,0 0-17,0-3-34,2 2-37,-1-2-48,2-2-68,2-2 77</inkml:trace>
  <inkml:trace contextRef="#ctx0" brushRef="#br0" timeOffset="43659.11">13377 16733 100,'0'0'85,"-21"-2"19,21 2-52,-21 2 21,8 1-49,3 2 33,1-1-46,-2 4 36,1 0-47,3 0 36,1 2-40,1 0 22,2 0-23,3 3 10,0 1-4,3 2 7,2 3-7,2 1-1,1 1 5,2 4-2,0-1 0,1 1-7,0 0 4,0-1 4,-1 1-3,-3-3 0,2-1-12,-3-1 5,0 0 1,-2-4 4,-2 1 19,-1 0-21,-1-5 16,0 2-13,-1-3 18,-3 0 4,-1-1 7,-4 0-8,0-2 2,-3-1-4,1-3 1,-3 1-6,0-1-2,-1-3 10,1 0-8,-2-1-30,0-1 11,3-1-19,0-1-32,-1 1-13,3-3-21,2 0-95,0-2 53</inkml:trace>
  <inkml:trace contextRef="#ctx0" brushRef="#br0" timeOffset="44322.87">13460 17029 61,'0'0'95,"3"12"-20,-3-12-3,7 17-9,-7-17-14,3 19-8,-3-19-23,4 21 10,-3-10-4,2 0-6,-1 0-3,0 0-2,0-1 4,1 0 0,0-1 1,1 0 3,-4-9 6,8 13-2,-8-13 2,11 9-1,-11-9-10,12 4 1,-12-4-5,15-1-1,-15 1-3,13-7 2,-6 1-4,-1-2-4,-1-1 4,0 0-6,-1-3 3,-1 0 2,-1 0-1,0-2 3,-1 2 6,-1-1-2,0-1 37,0 2-29,-1 0 27,1 12-39,-1-20 28,1 20-41,-1-19 35,1 19-36,-1-15 30,1 15-29,2-9 28,-2 9-29,0 0 31,10-8-33,-10 8-4,0 0 4,20 1 0,-10 3-2,0-1 5,3 3-2,-2 2-1,2 0 5,-1 1-2,1 1-1,0 3-2,0 0 6,-2 1-6,1 0 8,-1-1-4,-2 1-1,0 0 7,0 0-2,-3-2-12,0 2 17,0-1-4,-2 0 0,0-1 3,-3-1-5,1 1 7,-2-12 0,-2 18-1,2-18 3,-1 16 1,1-16 4,-5 9-12,5-9 13,0 0-5,0 0-1,0 0 4,0 0-10,-7-9-6,7 9-2,2-20-1,1 8-22,2-2 3,1-3 5,3 0-4,-2-3 5,4-1-7,2-1-8,-3 2 10,3-4 0,-1 6 39,0-2-33,0-3 28,-1 4-30,1 1 43,-2 0-39,0 0 35,0 1-33,-1-1 29,-1 1-34,-1 2 38,1 0-13,-2 1 52,-1 1-38,0 0 40,-2 3-31,0 0 0,-3 10 26,6-16-43,-6 16 26,2-10-37,-2 10 27,0 0-29,0 0 26,0 0-28,0 0 31,-10 7-31,10-7 28,-7 17-28,5-5 29,0 0-33,-2 5 1,2-2 1,0 2 7,1 1 0,1 1 1,1 1-6,1-2-20,3 4-20,0-1-8,2-1-17,3 2-34,0-3-26,0-1-99,3-2 74</inkml:trace>
  <inkml:trace contextRef="#ctx0" brushRef="#br0" timeOffset="44533.3">13942 16990 79,'0'0'171,"-5"-8"-25,5 8-36,0 0-30,1-14-7,-1 14-18,5-10 18,-5 10-39,12-14 21,-4 9-42,2-2 34,1-1-46,3 3 33,-2-2-38,0 2 8,1 0-70,1 1 13,-1-1-78,-1 2-98,2-1 74</inkml:trace>
  <inkml:trace contextRef="#ctx0" brushRef="#br0" timeOffset="45193.46">14408 17044 113,'0'0'148,"-6"14"-16,6-14-13,-5 11-16,5-11-21,-5 11-10,5-11-3,-6 11 4,6-11 24,0 0 29,-5 11 22,5-11-21,0 0-23,0 0-22,0 0-14,0 0-12,-5-8-9,5 8-5,3-17-10,-1 7-8,0-2-4,1-2 1,3-3 13,-2 1-27,0-2 20,1-2-2,1-1-5,-1 1-6,1-3-23,-1 3 22,0-2-32,0 2 24,-1 3-14,0 2 19,-1 1-20,1 3 14,-2 1-28,-2 10 6,3-15 16,-3 15-17,0 0 23,0 0-22,0 0 21,-11 5-14,7 5 31,-1 3-30,-1 3 21,-1 2-28,1 4 6,0 1 5,0 6 3,0 0-3,1 2 1,1-6-2,1 2 14,1-1-4,1 0-5,2-2 2,1-1-7,1 0 8,0-3 4,3 1-1,-1-3 5,2-2-3,2-1-1,0-4-1,2 0-3,2-1-1,-1-2 18,2-2-38,1-1-7,2-2-16,-3-2-6,2-1-9,1-2-11,1 0 0,-2-5 6,1 2 1,-1 0 11,0-3 11,-3 1 11,0 0 3,0 0 5,-2 0 15,-1 2 6,-10 5-1,15-8-2,-15 8-2,13-5-1,-13 5 3,0 0 1,0 0 1,0 0 4,0 0-6,0 0 6,6 6 0,-6-6-2,-4 9 5,4-9-3,-5 10 2,5-10 2,-5 13-2,5-13 0,-3 14-7,3-14 6,-2 13-3,2-13-8,1 13-10,-1-13-14,3 12-7,-3-12-23,6 10-26,-6-10-9,7 7-34,-7-7-144,10 3 84</inkml:trace>
  <inkml:trace contextRef="#ctx0" brushRef="#br0" timeOffset="45775.58">14948 17022 39,'0'0'69,"4"11"-17,-4-11-3,6 15 31,-3-6-21,1 0-10,0-1-11,-1 4 4,1-3-4,-1 2-4,0-1-9,1 1 2,-2-1 6,1 0-8,-1-1-18,-2-9-2,3 18 8,-3-18-5,2 16 12,-2-16 3,-4 14-2,4-14 1,-3 12 1,3-12-7,-4 8 11,4-8-5,0 0 2,-6 11 4,6-11-13,0 0 5,0 0-3,-7 6-7,7-6 11,0 0-10,0 0 6,0 0-6,0 0 3,4-9-1,-4 9-6,7-5-4,-7 5 1,13-5-2,-13 5 1,11-7-6,-11 7 9,19-6-4,-19 6 4,18-7-1,-9 3 1,1 1-6,1-2 0,-2 1 3,3-1-3,-1-5-1,1 4 3,-2-3-1,-1 1 3,2-3-4,-2 0 3,0-1-8,-2-1 2,1-1 7,-1-4-5,1-1 36,-3 0-46,2-2 43,-3 3-35,1-4 29,0 1-29,-1-1 34,0 2-39,-1 1 49,-1 2-36,0 0 28,2 0-38,-3 3 38,0 0-32,0 2 30,-1 12-38,1-20 2,-1 20-1,0-15-1,0 15 4,0 0 27,-3-12-38,3 12 35,0 0-30,-12 8 32,12-8-24,-10 16 37,4-3-39,0 1 39,-2 5-39,1 1 3,1 3 1,-1 0 0,0 4 2,0 4 2,1-2 4,0 0-3,2 2 3,-2-2 0,3-2-10,1-1-15,0 0-15,1-1-29,-1 0-33,1-3-57,0-1-53,1-4-85,-2 0 253</inkml:trace>
  <inkml:trace contextRef="#ctx0" brushRef="#br0" timeOffset="45966.66">15227 16933 86,'0'0'185,"8"-11"-72,-8 11 15,15-10-65,-7 5 30,1 0-55,1 1 24,1-1-43,0 2 34,0-1-49,-1 2 33,-10 2-42,20-3 25,-20 3-60,17-2 28,-17 2-70,15 0 3,-15 0-138,12 2 69</inkml:trace>
  <inkml:trace contextRef="#ctx0" brushRef="#br0" timeOffset="46337.23">13350 17643 79,'-8'14'174,"2"-2"-19,3 0 5,3-1-3,5 3-19,3 0-16,5 0 1,4 1-17,7 0-16,4-2-2,10 2-5,3-2-9,8-1-9,6-2 7,12 0-2,5-3 19,6-1-23,4 0 4,2-4-30,5-2 22,3 0-27,7-2 13,1 1-18,2-3 20,1 1-24,-2-1-3,-1-3-11,-2 1-1,-1-1-3,-6 1 21,-5-1-33,-5 1 23,-6-1-21,-16 1 23,-7 0-27,-4 1-4,-11 1 6,-3 0 15,-8 0-34,-3 1 8,-4 0-41,-4 0-16,-1-1-27,-5 0-38,-9 4-12,13-4-17,-13 4-43,0 0-30,4-8-147,-4 8 158</inkml:trace>
  <inkml:trace contextRef="#ctx0" brushRef="#br0" timeOffset="46764.65">14657 17102 20,'8'-9'171,"-2"-1"-17,-1 1-31,-1 2-3,1-2-27,-5 9 9,7-15-11,-7 15-7,6-12-11,-6 12-17,6-12-8,-6 12-16,4-8-3,-4 8-3,0 0-8,5-12-9,-5 12-8,0 0 8,0 0-2,4-9 0,-4 9-1,0 0-2,0 0-8,0 0-42,0 0-42,8 7-40,-8-7-24,0 0-119,3 10 83</inkml:trace>
  <inkml:trace contextRef="#ctx0" brushRef="#br0" timeOffset="62369.97">21236 5089 141,'0'0'155,"0"0"-21,2-10-10,-2 10-7,0 0-13,0 0-17,0 0-8,0 0-9,0 0-13,0-13-9,0 13-12,0 0 10,0 0-4,0 0-8,0 0-3,0 0-5,-2-12-7,2 12 0,0 0-3,0 0 6,0 0-6,0 0-6,0 0 6,-3-11 8,3 11 0,0 0-1,0 0-5,0 0-1,3-14-7,-3 14 4,0 0 0,4-12-6,-4 12-7,5-10 4,-5 10-2,8-9 1,-8 9-2,8-12-1,-8 12 3,9-12 2,-9 12-2,11-13-1,-11 13-4,11-11-1,-11 11-4,11-9 2,-11 9 6,14-8-4,-14 8 2,14-3-30,-14 3 25,16 0-23,-16 0 31,19 5-31,-9 1 27,0-1-24,0 4 33,1-1-3,0 3-2,-2 1 4,1 1-4,-3 1 6,1 0-13,0 1 8,0-1-1,-4 1 2,2 1-2,-1-1-1,-1-1 9,-2 0-2,1-1 2,0-2-5,-1 1 4,1-2-17,-3-10 14,3 18-3,-3-18 5,3 15-3,-3-15 4,2 11 2,-2-11 12,0 0-8,0 13 5,0-13-8,0 0 5,0 0-12,0 0 12,0 0-8,0 0 12,0 0-24,-11-5 8,11 5 2,0 0 0,-2-15-5,2 15 4,0-14 3,0 14-2,4-17-3,-2 7-4,1 0 7,1 1-15,1-3-10,-1 2 23,0 0-6,2 1 6,-2 1 2,2-1 2,-2 1-8,3 0-1,0 1 2,0 1 3,2-1-5,-1 1-2,2 1 1,1-1-1,0 1-1,1 2 0,-2 0-2,1-1 2,-11 4-7,21-3 4,-21 3-1,19-1-5,-19 1-2,19 4 6,-19-4 2,18 7 1,-18-7-2,13 10 3,-5-4 2,-5 3-1,3-2 5,-2 2 6,0 1-1,-2 0-9,1-1 2,-2 3 7,-1-12 1,4 22 18,-4-22-19,0 20 16,0-20-24,0 19 17,0-19-10,0 17 18,0-17-15,-4 16 12,4-16-19,0 13 21,0-13-21,0 0 16,0 17-16,0-17 17,0 0-18,0 13 28,0-13-7,0 0 21,0 0-28,0 13 36,0-13-23,0 0 29,0 0-28,0 0 32,0 0-34,0 11 38,0-11-34,0 0 30,0 0-33,0 0 26,0 0-40,0 0 40,0 0-45,0 0 34,0 0-42,0 0 35,0 0-46,0 0 37,0 0-40,0 0 32,0 0-31,0 0 29,0 0-32,0 0 43,0 0-42,0 0 35,0 0-34,0 0 32,0 0-40,0 0 43,0 0-40,0 0 37,0 0-34,0 0 37,0 0-40,0 0 39,0 0-36,0 0 40,10-3-45,-10 3 42,0 0-35,0 0 34,0 0-35,0 0 35,0 0-37,0 0 43,0 0-45,0 0 46,0 0-47,0 0 39,0 0-48,0 0 52,0 0-41,0 0 41,0 0-44,0 0 41,0 0-39,5-7 37,-5 7-35,0 0 39,0 0-48,0 0 49,0 0-46,0 0 41,0 0-37,0 0 42,0 0-47,0 0 42,0 0-40,0 0 39,0 0-40,0 0 45,0 0-42,0 0 39,0 0-40,0 0 38,0 0-47,0 0 29,0 0-51,0 0 22,0 0-56,0 0 1,0 0-67,0 0-45,0 0-86,0 0-88,0 0-173,0 0-48</inkml:trace>
  <inkml:trace contextRef="#ctx0" brushRef="#br0" timeOffset="63700.56">20651 7607 233,'6'-13'220,"-2"6"-42,3-1-49,1 2-10,0-2-20,2 1-9,2 1-12,1-1 2,-1 1-22,3 0-6,-2 0-7,0 0-4,1 1-13,-2 1-7,-1 2-5,-11 2-14,19-6 1,-19 6 11,17 3-5,-17-3 2,17 3-11,-17-3 13,14 11-9,-8-4 6,0 3-1,-2-1 6,3 3-10,-4 2 6,1 0-9,-2 1 9,0 0-12,0 1-2,-2 0 7,0-1-2,0-1 1,0-1-1,0 0 3,-2-2-2,2 1 10,0-12-10,-2 19 3,2-19-1,0 17 3,0-17 22,-2 12 31,2-12 1,0 0-8,0 11-10,0-11-2,0 0-10,0 0-2,0 0-8,0 0 23,4-9-36,-4 9 20,4-14-24,0 4 19,2 1-25,-2-3 23,2 0-24,2-1 19,1-1-20,-1 2 13,0-1-28,3-1 32,-4 3-28,2-1 28,-1 1-24,0 2 30,0 0-17,-4 1 20,3 1-29,-7 7 22,10-13-28,-10 13 26,8-9-32,-8 9 23,7-7-28,-7 7 29,0 0-25,0 0 21,17 1-17,-17-1 19,8 8-17,-8-8 23,10 14-21,-5-5 15,0 0-17,-1 2 32,1-1-26,-3 2 18,1 1-18,-1-1 24,0 2-26,-2 1 24,0-1-24,-4 4 6,2-3-4,-1 4-22,-2-3-27,2 1-11,-1 0-37,0-2-40,0 0-32,1-1-18,1-3-38,2-11-139,-2 17 174</inkml:trace>
  <inkml:trace contextRef="#ctx0" brushRef="#br0" timeOffset="63985.9">21187 7810 5,'0'0'234,"11"-10"-37,-11 10-21,7-5-19,-7 5-13,11-7-1,-11 7-34,15-7 18,-15 7-32,18-7 7,-6 2-21,-1 2 5,1 0-23,3 1 16,0-3-29,3 3 18,1 0-34,-2-1 24,4-1-33,-1 3 15,0-2-20,1 1 18,1-1-28,-2 0 30,0 2-31,1-2 31,-4 0-34,1 2 34,-1-2-36,-4 2 34,-2 0-30,-11 1 28,21-5-35,-21 5 26,18 0-34,-18 0 8,11-3-54,-11 3-10,0 0-43,13-1-7,-13 1-31,0 0-35,0 0-19,0 0-37,0 0-176,0 0 130</inkml:trace>
  <inkml:trace contextRef="#ctx0" brushRef="#br0" timeOffset="64379.11">21892 7536 17,'0'0'305,"7"-12"-68,-7 12-47,4-9-1,-4 9-32,5-8-19,-5 8-44,0 0-12,4-11-30,-4 11-4,0 0-19,0 0 3,0 0-16,0 0 10,0 0-13,8 8 8,-8-8-9,-3 13 8,3-13-11,-3 21 11,1-9-11,0 1 12,-2 2-13,1 2 16,-1 1-10,0 0 2,-1 0 1,-2 2 3,0 1 5,3 0-6,-2 0 1,-1-1-4,1-1 4,0 0 1,-1 2-1,3-3 4,-2-1-11,0 0 13,2-2 0,-2 0 0,3-2 0,-2 0-8,2-3-1,0 1-4,1-1-5,2-10-1,-7 16 6,7-16-9,-6 14 8,6-14 0,-1 11-4,1-11 4,0 0-1,-4 15-9,4-15-18,0 0-30,-4 9-29,4-9-40,0 0-37,-3 12-41,3-12-56,0 0-196,-2 11 82</inkml:trace>
  <inkml:trace contextRef="#ctx0" brushRef="#br0" timeOffset="65625.91">20759 9849 137,'0'0'194,"0"0"-51,0 0-4,6-12-10,-6 12-14,0 0-19,6-7-22,-6 7-10,0 0-11,9-8 3,-9 8-15,10-4 15,-10 4-16,12-3 9,-12 3-9,18-2 3,-18 2-6,20 0 8,-20 0-20,22 2 8,-12 1-15,1 1 2,0 0-5,-3 1 5,4 1-7,-4 1 11,1 1-18,-1 1 20,0 3-16,-2-4 13,-2 4-12,1-2 14,-1 1-16,-1-1 14,0 2-21,-3-2 20,3 0-17,-3-10 14,3 18-16,-3-18 15,0 15-16,0-15 28,0 12-3,0-12 42,0 0-15,2 14 22,-2-14-36,0 0 19,0 0-36,0 0 24,0 0-35,0 0 22,7-10-10,-7 10 5,8-16-10,-3 7-2,3-3 1,0 0-7,-2-2-7,6-1 1,1 0-32,0 0 41,2-1-41,0 0 36,1 2-26,-1 0 29,2 0-29,-2 1 31,3 1-30,-7 3 34,1-1-30,-1 2 33,0 1-41,-3 0 32,1 4-37,-9 3 34,16-6-19,-16 6 19,0 0-28,16 2 31,-16-2-28,8 7 33,-8-7-35,8 12 37,-8-12-9,5 17 5,-5-17 3,0 23-5,0-10 0,-2 2 1,-1 0-5,-2 2 3,-1 3-3,1-1-29,-3 2 16,0 0-43,1-1-1,1 0-60,-2 1-28,1-4-45,2 0-43,2-2-53,1-3-204,2-12 32</inkml:trace>
  <inkml:trace contextRef="#ctx0" brushRef="#br0" timeOffset="65811.47">21333 10031 261,'0'0'286,"11"-11"-50,-11 11-7,9-9-51,-9 9-22,13-9-39,-5 4-1,2 2-30,-1-1 1,2 0-29,1 0 0,-2 2-27,2-1 15,-1 0-26,0 1 12,-11 2-25,21-4 12,-21 4-45,22-1-23,-22 1-48,21-2-30,-21 2-42,20 0-84,-20 0-160,23-2 125</inkml:trace>
  <inkml:trace contextRef="#ctx0" brushRef="#br0" timeOffset="66674.84">21905 9714 57,'0'0'208,"0"0"-41,7-9-20,-7 9-16,0 0-13,5-8-12,-5 8-8,0 0-5,7-8-10,-7 8-7,0 0-14,0 0-7,5-8-6,-5 8 4,0 0 2,0 0-7,0 0-9,6-9 3,-6 9-3,0 0 15,0 0-20,0 0 16,0 0-22,4-9 7,-4 9-21,0 0 8,0 0-19,0 0 19,0 0-19,0 0 15,0 0-23,0 0 18,0 0-18,0 0 15,0 0-22,0 0 26,0 0-21,2-10 20,-2 10-22,0 0 21,0 0-18,0 0 16,0 0-18,0 0 24,0 0-28,0 0 19,0 0-15,0 0 17,0 0-18,0 0 18,0 0-19,0 0 17,0 0-17,0 0 17,0 0-21,0 0 17,0 0-15,0 0 21,0 0-15,0 0 13,0 0-16,0 0 20,0 0-18,0 0 16,0 0-19,0 0 27,0 0-21,0 0 12,0 0-15,0 0 24,0 0-24,0 0 26,0 0-14,0 0 27,0 0-23,0 0 31,0 0-35,0 0 23,0 0-25,0 0 26,0 0-25,0 0 21,0 0-19,10-8 26,-10 8-30,11-3 28,-11 3-41,13-2 38,-13 2-32,18-1 34,-18 1-34,21-2 31,-21 2-28,22 0 29,-22 0-34,22 2 33,-22-2-32,21 4 24,-21-4-36,17 6 17,-17-6-10,16 9 28,-9-4-27,-7-5 30,9 14-36,-4-6 34,-5-8-29,4 20 33,-6-9-30,0 1 24,-3 3 4,-4 3 0,0 0-5,-3 1-1,-1 2 2,-3 1-12,1-2-27,4 0 35,-3-4-33,3 1 31,-1-2-27,4-1 33,-1-1-30,2-1 31,-2-2-33,4 0 33,-1-1-31,2 0 35,4-9-38,-7 15 43,7-15-41,-5 13 42,5-13-32,3 12 20,-3-12-23,7 11 35,-7-11-38,15 10 36,-3-6-39,-1-1 34,5 2-36,-1-2 28,3 1-27,-2-3 37,4 1-39,-1 0 34,0 0-36,1-1 39,0 1-37,-1-2 36,1 0-29,-1 2 40,0-2-37,-4 0 43,3-2-43,-4 2 41,0 0-41,1 0 38,-3-1-39,-12 1 36,24-1-42,-24 1 34,16 0-35,-16 0 30,16 0-33,-16 0 34,0 0-43,13 0 29,-13 0-39,0 0 12,0 0-58,0 0 5,-7 7-75,7-7-49,-17 5-44,8-1-97,-1-2-137,-3 1 32</inkml:trace>
  <inkml:trace contextRef="#ctx0" brushRef="#br0" timeOffset="68185.5">1694 8724 24,'-12'-9'128,"12"9"-68,-12-8 29,12 8-59,-9-7 54,9 7-50,-9-7 22,9 7-47,-7-7 33,7 7-43,-9-5 36,9 5-40,0 0 29,-5-7-24,5 7 47,0 0-21,0 0 44,0 0 7,18-3-6,-18 3 1,31-1-4,-7 0 1,5 1-4,7-1-4,4 1-8,1-2 0,10 1-6,-1-1-12,0 0-2,-3-1-12,-7 1 0,1 0-1,-3-1-1,-8 1-10,-2 2-1,-5 0 0,-3-2-2,-1 2-2,-5-1 4,0 0-10,-1 1 13,-13 0 5,20-1-3,-20 1-4,11-3 5,-11 3-8,0 0-9,0 0 3,0 0 3,0 0 1,-11-3-5,11 3 1,-22 1 3,9 1-9,-5 0 6,-1 1 6,-1 0-8,-5 0-2,0 2 8,-3-1-4,-3 3-5,0-1 9,-1 1-4,0-2-1,0-1-1,0 3 1,5-1 0,1-2 7,0 2-9,2-1 5,1-1 0,4-1-5,3 2 5,-1-3 1,4 1-8,1-2 8,12-1 5,-21 3-5,21-3 1,-17 4 4,17-4-4,-12 1 2,12-1 4,0 0-7,0 0 1,-12 1-3,12-1-5,0 0 6,0 0 0,14-6-10,-14 6 8,16-3-9,-4-1 11,0-1-1,2 2-5,2-2 9,1 0-6,-2 1 3,0-1 0,-2 0 8,-1 2-10,-3 1 4,1-3 0,-10 5-3,17-4 1,-17 4-3,11-5 0,-11 5-1,0 0 0,9-3-3,-9 3-38,0 0-38,0 0 8,-14 6-73,5-2 3,0 1-244,-2 0 158</inkml:trace>
  <inkml:trace contextRef="#ctx0" brushRef="#br0" timeOffset="69683.3">1395 10699 127,'0'0'204,"0"0"-44,0-13-33,0 13-32,0 0-15,9-12-7,-9 12 3,15-9-6,-4 4-13,0 0-6,3 2-7,2-2-2,-1 1-2,5 0-8,3 0-1,2-1-7,3 1 4,5 1-6,3-2 10,2 1 5,8-1 5,0 0-16,1 0-2,2 0-6,-1 1-2,-1 0 1,-1 0-2,-6 1-7,1 0 15,-1 0-17,-2 0 10,-1 1-13,1-2 14,-2 2-10,0 0-9,-1-1 18,1 1-2,1 0-3,-2 0-3,1-1 9,-1 0-5,3 0-4,0 0 4,-1 1-2,2 0 2,0 0-6,2 0 2,-2 0-2,0-1-6,2 1 8,-1 0-4,-1 2 3,0 0-3,-2-3-8,1 3 9,-2 0 12,-3-1-14,-2 1-3,8-1-6,-7 1 10,2 0-6,-2 0 2,1 0 0,0 0 3,0 0-2,-1 1 2,5 0-4,-5-1 4,0 0-1,1 0-4,-2 2-3,3-1 12,-2-1-6,4 2 0,-4-2-2,-1 1 4,0 0 11,-1 0-21,-1 1 23,-3 0-17,-1-1 12,-4-1-15,-1 2 18,-2-1-19,-3 0 10,-3-1-14,2 0 22,-14 0-19,21 3 13,-21-3-11,14 0 19,-14 0-29,0 0 25,0 0-15,0 0 14,0 0-19,0 0 6,-10 3 3,10-3-8,-22 1 5,8 0 0,-5-1 8,-2 0-6,-5 1-3,-4 0 1,-2 0-2,-8 0 6,0-1-2,-11 1 22,-1-1-25,1 1 15,-4-1-14,0 1 16,-2-1-19,-1 0 1,-2 0 1,-1 2 4,-2-2-4,-1 0 6,0 1 1,-1 0 13,-11 0-15,13 1 15,-1-1-33,0 1 34,0-1-14,2 0 11,-1 0-22,2 0 24,0 2-14,1-3 13,2 2-24,1 0 28,2-1-22,0 1 17,3 0-16,0-1 13,1 1-18,10-2 18,0 2-18,0 1 18,2-2-24,1 2 23,7-2-18,1 1 24,0-1-26,0 0 20,5 1-18,2-1 13,0-1-14,4 2 17,2-1-14,2 0 13,0 0-14,2 0 17,13-1-22,-24 2 20,24-2-17,-20 1 12,20-1-12,-15 1 19,15-1-18,-15 2 16,15-2-15,0 0 19,-17 1-17,17-1 14,0 0-17,-12 0 18,12 0-25,0 0 21,0 0-13,0 0 18,0 0-14,0 0 17,11 5-16,0-3 17,9-2-15,2 1 22,6-1-20,12 0 14,2 0-15,11-1 34,3 1-31,5-3 27,13 0-30,2 1 28,-1-1-24,1-2 28,3 1-31,0 1 31,1-2-30,1 1 29,1-1-29,-3 1 21,1 0-29,-1 0 32,-6 1-35,-9 0 23,-2 1-23,0-2 31,-2 2-30,-1-1 20,-2 3-29,0-2 34,-1 0-36,-2-1 40,-3 2-30,2 0 29,-5-2-28,-4 3 27,-3 0-27,-1-3 25,-1 3-29,-3 0 33,-5-1-32,-1 1 31,-1 0-32,-2-1 27,-4 1-28,-3 0 32,0 0-32,-1 0 31,-4 0-22,0 0 31,-2 0-38,-13 0 46,24 0-24,-24 0 23,17 0-10,-17 0 41,17 0-43,-17 0 34,12-1-21,-12 1 16,13-2-44,-13 2 34,0 0-46,13-5 39,-13 5-43,0 0 32,11-4-39,-11 4 41,0 0-41,8-5 37,-8 5-52,0 0 12,0 0-63,0 0-1,0 0-64,0 0-28,-10 5-82,1-1-95,0 2-217,-2-1-82</inkml:trace>
  <inkml:trace contextRef="#ctx0" brushRef="#br0" timeOffset="71844.92">1382 13416 41,'0'0'185,"-13"-8"-51,13 8 9,-10-4-24,10 4-23,0 0-28,-11-7-9,11 7-11,0 0-9,-8-6-43,8 6 33,0 0-9,0 0 1,0 0-5,0 0-6,0 0 7,0 0 7,0 0 11,0 0 0,11-4 13,-11 4 0,19 0-5,-7 0 0,1-1-8,3 2-8,3-1-7,0-1 2,2 1 0,1-2-8,0 5-1,0-3 0,6 0 0,0 0-3,0 0-2,2 0 0,1 0-3,0 0 14,2 0-12,4-1-2,1-1-5,2 2 4,0-2 4,1 0 3,6-1 13,3-2 2,-2 2 2,1-1 3,-1-1-9,1 3 1,1-3-5,0 2 10,2-1-9,0 1-5,1 0-1,0-1 2,1 2-1,0 1-7,0-2 0,1 2-1,0 0 2,1-1-4,1 2-2,-2 0 5,4 0 1,-1-1 3,2 1-6,-1-1 2,4 1 3,-1 0-8,2-1 10,2 0 0,10 1-8,-10-1 13,10 1 2,-12-1-11,1 1 1,0 1 2,-1 0 3,-1 1-9,0 0 2,-1 0-3,1 0-1,-2 2 1,0 1 16,-1-1-23,0-1 2,-1 1 6,1 1-4,-2-1 1,-2 1 1,0-1 3,0 0-3,0 1-9,0 0 9,-1-1 1,-1-1-4,0 2-1,0-1 6,-1-1-2,-2 1-9,-1 0 9,0 0 0,-3-1 1,-6 0-5,-2 0 1,-1 0-2,-1 0 8,-1-1-4,0 1-1,-6-1 0,-1 0 4,0-1-1,0 1-2,-4-1 2,2 0-15,-5-1 18,1 1-1,-3-1 8,-1 0-7,-2-1 1,-2 1 8,-1-1 5,-1 0 11,-13 1 4,23-2-2,-23 2-7,19-1 1,-19 1 3,16-2 1,-16 2-4,12-2-3,-12 2 5,0 0-13,14-4-4,-14 4-10,0 0 10,9-4-1,-9 4-6,0 0 6,0 0-8,0 0-3,7-7-1,-7 7 2,0 0-1,0 0 1,0 0 1,0 0-6,-9-8 10,9 8 23,0 0-41,-20 0 45,20 0-46,-23 3 5,10-2 0,-4 1-1,-4 0-1,1 1 12,-6-1-6,-1 1 0,-7 1 8,-1 0-5,-4 0-4,-7 1 1,-1-1 1,-2 1-3,-1 0 8,-2 0-5,0-1 0,-1 1 34,1 0-41,0-2 10,-2 2-7,-1 0-1,1-1 6,-3 0 0,0 1 0,-2 1-5,-1-1-4,-9 2 2,-1-1 26,10 0-36,-9-1 31,0 4-32,0-4 28,-1 3-34,3-1 30,-3 0-36,1 2 35,-2-3-34,0 3 28,2-2-35,-3 0 33,3-1-33,0 2 35,10-2-23,-2-1 31,1 0-29,-1 1 29,2 0-29,-1-1 29,1-2-23,0 1 27,0 0-27,3-1 29,0 0-26,1-1 26,5 0-30,-1-1 31,8 1-27,2-2 28,1 0-26,3 1 25,-1-1-24,6 0 25,0-1-26,0 1 28,2 0-22,3 0 21,0-2-27,4 2 27,0-1-23,4 0 25,-2 0-28,5 0 28,1 0-25,1 1 25,1-2-27,13 2 30,-24-1-29,24 1 23,-20 0-26,20 0 26,-18-1-36,18 1 44,-15-1-36,15 1 27,-15-2-25,15 2 29,-18-1-29,18 1 29,-20-2-34,20 2 37,-23-3-37,23 3 31,-21-4-26,10 4 27,-2-3-26,0 1 23,0 0-21,-1-1 21,-1 1-21,-2-3 23,-1 3-27,1-3 1,-2 2 5,2-1 2,-1 1-2,1-2 1,-1 0 2,1 2 7,0-1-3,1-1-6,2 1 7,1 2 4,2-1 4,-1 0 1,3 0-3,9 3 1,-18-4-6,18 4-4,-19-7-1,19 7 12,-14-3-7,14 3 1,-12-4 12,12 4-13,-10-3-11,10 3 7,0 0 3,-14-3 0,14 3-1,0 0-4,-10-3 3,10 3-1,0 0 2,0 0-5,-11-3 0,11 3 3,0 0-2,0 0 4,-14-2-5,14 2 2,0 0-6,0 0 11,-14-1-4,14 1 7,0 0-6,-14 0 2,14 0 3,0 0-10,-13 0 5,13 0 4,0 0 1,-13 0 0,13 0-3,0 0-11,0 0 6,-14 1 32,14-1-25,0 0-1,0 0-3,0 0 1,0 0 0,-13 0-3,13 0 4,0 0 0,0 0 0,0 0-1,0 0-2,0 0 2,0 0 1,15 1-1,-2 0-6,4-1 14,6 1-2,7-2-11,9 0 1,10-1 8,5 0-2,3 0-10,4-2 9,14-2 27,6 0-35,5 1-4,6-2 14,6-2-9,1 1-2,4-1 5,19-1-5,-18 1 10,20-1-9,-20 2 12,1 3-12,-1-2 7,-1 4 3,-3-1 3,-2 0-5,-3 1 0,-1 3 2,-3-1-6,-2-1 3,-2 2 2,-2-1 4,-3 1-1,-2-1-7,-4 1-11,-12-1 14,-2 0-3,-1 1 5,-3-1 3,-1 0-4,-5-1-3,0 1 1,-9 1 0,-3-3-3,-2 1 10,-3 1 4,-6-1-1,-2 0 3,-6 0-1,-1 1 3,0 0 6,-2-1 7,-6 1-3,3-1-1,-3 1-11,-1-1 5,-11 2 0,19-3 5,-19 3-14,13-4 5,-13 4-4,15-3-1,-15 3-11,10-2 11,-10 2-3,0 0-4,13-4-6,-13 4-11,0 0-11,0 0-18,0 0-8,0 0-24,0 0-35,-2 13-41,-6-8-49,-1 4-56,-2 2-299,-1-2-69</inkml:trace>
  <inkml:trace contextRef="#ctx0" brushRef="#br0" timeOffset="73488.1">1819 15415 157,'0'0'172,"-13"-8"-36,13 8-32,-13-6-19,13 6-13,-14-6-21,14 6-8,-13-4-11,13 4-6,-13-4-11,13 4-1,-11-3 3,11 3-4,0 0-5,-15-4-1,15 4-1,0 0-6,-10-3 5,10 3-4,0 0 3,0 0 0,-12-1 1,12 1-3,0 0-3,-18 3 7,18-3-5,-12 1 3,12-1-32,-18 6 38,18-6-36,-19 2 42,19-2-41,-18 5 37,18-5-37,-19 5 43,19-5-35,-18 4 31,18-4-33,-17 5 24,17-5-22,-14 2 37,14-2-40,-11 6 37,11-6-30,0 0 30,-14 4-38,14-4 38,0 0-30,-13 3 43,13-3-39,0 0 44,0 0-31,-11 2 30,11-2-31,0 0 6,0 0-12,0 0 38,0 0-37,-11 5 31,11-5-42,0 0 40,0 0-40,0 0 35,0 0-37,0 0 39,0 0-37,0 0 35,0 9-31,0-9 36,6 7-38,-6-7 42,8 8-31,-8-8 30,15 9-28,-6-5 31,1 0-21,2 1 41,1-2-36,3 1 32,-1 1-42,5 0 33,2 0-35,1 0 24,3 0-28,0 0 27,1 1-30,4-1 29,2 2-33,1-1 29,1-2-32,1 1 33,2 1-36,7 0 41,0-1-39,2-2 36,1 1-34,1-1 32,1 0-29,4-3 22,3 1-21,1-2 23,4 0-22,0-1 27,11-2-28,0 1 27,1 0-34,-2 0 39,-8 1-31,11-1 30,-2 0-11,-9 2-28,11-2 26,-1 1-24,2 1 28,-11 0-25,1-1 25,10 0-31,-1 1 26,1-1-25,-11 2 27,-1-3-22,12 3 17,2-3-16,0-2 20,1 1-25,-1 1 29,0-3-28,1 1 24,-2 0-21,2-1 25,-3 1-7,1-2-4,-2 2 13,-2-1-10,-1 0-10,1 1 8,-2 1 4,-10-2-11,0 3 2,-1-1 1,0 0 5,0 1-14,-1 1 8,-1-1 2,-1 0 1,-2 2-4,0-3-3,-2 2 9,2 1-3,-2-2 7,0 0-5,-3 2-1,1-2-4,-2 0-1,0 0 11,-2-1 1,-5 2-23,-3 0 25,0-1-1,-3 2 1,1-2-9,-6 2 1,-1-1 0,0 1-4,-1 0-1,0 1 5,-1 0 0,-2 0-1,1-2-3,-3 2 1,0-1-4,0 1 4,-2 0-2,2 0 1,-1 0 1,0-3 1,-1 2-8,0 0 2,2 0 5,-4-1 7,-1 0-1,1 1-1,-3 0 1,-2 0 6,-2 0-2,1-2 8,-2 3 8,-12 0 4,23-3 2,-23 3 1,17-1-8,-17 1-8,13-3 4,-13 3-12,14-2 3,-14 2-6,14 0-4,-14 0-2,16-3 2,-16 3-4,18 0 0,-18 0 1,21 0-1,-21 0 4,24 0-11,-24 0 7,23 1-14,-10 1 19,-13-2-2,25 1-3,-14 0-2,1 2-3,1-2 9,-1-1-12,3 2 4,-2-1 6,0-1 1,1 3-1,1-2-1,1 0-2,-1-1-1,0 1 0,4 0-1,-4-1 4,3 2 1,0-2-5,-1 0-3,-2 0-1,3 0 8,2-2-2,-3 2 3,2-1 29,-3 1-36,0-1 35,-2 1-47,2-1 37,-4 0-27,3 1 30,-1-3-42,-2 3 37,2-1-32,-3-1 27,-11 2-29,23-2 39,-23 2-34,19-3 47,-19 3-39,16-1 21,-16 1-4,14-3 34,-14 3-38,12 0 43,-12 0-44,0 0 42,14-3-41,-14 3 48,0 0-50,0 0 29,15-1-25,-15 1 43,0 0-44,0 0 38,0 0-33,11-1 33,-11 1-43,0 0 30,0 0-39,0 0 19,0 0-17,0 0 22,0 0-41,0 0 34,12-2-61,-12 2 23,0 0-62,0 0 14,0 0-62,0 0-29,0 0-52,-7 4-78,7-4-387,0 0-188</inkml:trace>
  <inkml:trace contextRef="#ctx0" brushRef="#br0" timeOffset="76319.33">21010 11532 32,'0'0'169,"0"0"-1,-2-15-43,2 15 2,0 0-29,-4-12-25,4 12-16,0 0-14,-6-8-6,6 8 0,0 0-7,-16 3-4,6 1-3,0 1 6,-1 3-4,-3 1-2,1 0 5,-1 5-5,1 1 6,1 0-2,1 3 1,2-1 3,1 1-1,1 0 0,4-1 2,1 0 2,2 0-7,2 0 2,1 0 4,3-1-4,3 1-4,2-2 0,1-1 1,2-2-2,3-3-8,-2-1 4,2-4-4,0 0-1,0-2 8,-2-3 5,3-2 3,-4 0 5,1-4-12,-2-1 9,-1-3-3,-3 0-5,-3-2-4,-1-1 16,-1 0-26,-4 0 15,-2-1-21,-4 1 19,1-1-25,-3 2 21,-2 0-24,-3 0 23,-2 2-25,3 1 3,-1 2-46,-1 1-7,1 1-46,0 3-26,3 0-26,10 3-42,-22-1-244,22 1 88</inkml:trace>
  <inkml:trace contextRef="#ctx0" brushRef="#br0" timeOffset="76575.67">21310 11430 54,'0'0'213,"0"0"-43,0 0-29,0 0-24,-13 12-17,4-1-3,-3 4-5,1 2-10,0 3-7,-2 5-8,-1 3-11,0 3-15,-1 2-2,0 2-8,3-2-4,1-2 1,1-1-3,3 1-5,0-1 2,4-1 6,-2-3-8,4-2 6,0-3-42,3-1-21,1-2-27,1-2-36,1-1-41,1 0-65,1-6-110,2-1 226</inkml:trace>
  <inkml:trace contextRef="#ctx0" brushRef="#br0" timeOffset="76943.37">21476 11772 249,'0'0'203,"8"-7"-46,-8 7-12,0 0-31,0 0-6,18 3-15,-18-3-9,8 8-22,-8-8-8,7 13 4,-7-13-14,8 16-2,-8-16-5,5 20-6,-2-11-10,-1 3 0,-2-12-9,2 19 3,-2-19 1,2 20-5,-2-20-2,0 16 4,0-16 2,0 12 30,0-12 3,0 0-12,0 0 1,0 0-9,0 0-10,0 0 0,16-8-3,-7-4-4,1 0-1,3-4-2,4-3-1,0-2-3,2 0-3,0 0 3,1 1 34,0 3 8,0-1 31,-4 4-40,2 1 13,-6 2-28,3 1 13,-4 3-34,-1 2 20,0 1-25,-10 4 21,19-3-25,-19 3 22,15 6-15,-15-6 17,10 12-23,-4-3 2,-2 1 5,-1 2-3,-1 0 0,-2 2 5,-2 1 4,-1 2-2,-1 2 5,-2 1 17,0 1-54,-3-1 2,1 1-53,-2-1-34,-1-3-71,2 1-62,0-4-261,1-2-3</inkml:trace>
  <inkml:trace contextRef="#ctx0" brushRef="#br0" timeOffset="77267.13">22131 11454 246,'15'-7'281,"-2"-1"-64,3 3-37,-4 0-27,4 1-19,-4 1-36,0 0-15,-12 3-13,20 0 1,-20 0-21,16 4-1,-16-4-18,11 7 6,-11-7-9,6 12 11,-6-12-32,0 14 22,-4-3-12,0 0 7,-3 3-12,-1 2 11,-4 1-14,1-2 12,0 3-20,1-4 21,2 0-19,0-2-14,3 0 39,-1-1-10,2-2 29,4-9-10,-5 18 23,5-18-31,5 19 2,-1-11-7,4 1 0,1 0-15,3 1 8,5 0-1,0-1 2,4 1 18,4 0-28,2-1-3,2 0-12,2 2-18,-1-3-38,1 0-35,0-1-42,-4 0-56,-2-1-52,-5-3-240,-2-2 23</inkml:trace>
  <inkml:trace contextRef="#ctx0" brushRef="#br0" timeOffset="77556.03">22740 11284 93,'0'0'242,"17"2"-57,-4 4-24,1 0-28,-3 4-22,3 3-11,1 1 0,-3 3-9,-1 2-10,0 6-24,-1 0 4,-4 2-11,-1-2-3,-1 2-11,-4-1-2,0 3-2,-4 3-3,-3-1-4,-5 5-2,-3-2 0,-3 0-4,-2-1-1,-3-1-1,-4 0 1,-2-1 1,-2 0-8,-7 4-20,-2-4-29,-4 1-44,0-3-32,-4 0-21,1 0-62,-2-4-198,-3-2 150</inkml:trace>
  <inkml:trace contextRef="#ctx0" brushRef="#br0" timeOffset="77855.39">20755 12373 216,'-16'-4'290,"3"1"-35,13 3-45,-18-5-19,18 5-49,-12-5-20,12 5-39,0 0-1,0 0-22,17-1 8,0 3-20,4 1 19,9 1-25,10 0 21,9 2-27,5 0 19,6-1-15,12 2 25,7-2-25,1 1 21,8 0-36,0-1 37,4-3-44,-2 2 31,0-1-38,-2 0 21,-3-1-29,-5 0 28,-3 1-35,-16-2 30,-2 1-34,-5 1 34,-6-1-44,-9 0 24,-7-2-62,-6 1-30,-3 1-30,-5-2-16,-4 0-26,-14 0-29,20 2-59,-20-2-230,0 0 39</inkml:trace>
  <inkml:trace contextRef="#ctx0" brushRef="#br0" timeOffset="78206.74">20901 12554 17,'0'0'254,"-12"6"-39,12-6-41,0 0-20,3 10-18,-3-10-18,18 9-8,-2-6-20,0 2 0,8-1-2,2 1 1,3-2-5,8 0 15,2 0-27,4-3 20,9 3-13,-1-6-9,7 3-1,-2-3-6,3 0 30,-1 0-40,1-2 31,-3 0-43,-2 0 32,0 0-42,-3 0 44,-1-2-43,-8 3 28,-6-1-38,-2 0 24,-5 2-40,-4-1 36,-3 1-38,-2 0 41,-3 1-44,-2 0 36,-1-1-33,-3 1 33,-11 2-45,20-3 44,-20 3-41,16-4 29,-16 4-40,14-2 22,-14 2-35,13-1 22,-13 1-51,0 0 27,0 0-52,11 3-8,-11-3-54,0 0-37,0 0-86,-6 8-82,6-8-194,0 0-53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01T05:37:31.8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9122 9634 5,'0'0'62,"0"0"20,0 0-19,0 0-15,13-5 23,1 3-5,3 1-1,2 0-9,8 0-7,2-1 2,4 2-10,5-1 0,4-1 2,7 2-11,2-2 4,3 1 8,3 0 1,4 0-7,1-1-5,12 0 1,3-1-5,1 3 6,6-4-9,1 2-3,3-1-4,2-2-2,-4 2-3,0-1 3,-2-1-2,-5 0 5,-6 0-7,-14 1-3,-3 1-2,-7-2-1,-10 2-3,-3-1 3,-7 1 1,-4 1-8,-5 2 0,-2-3 3,1 2-2,-8 0-15,-11 1-18,21-2-16,-21 2-22,0 0-61,0 0 27,0 0-39,0 0-91,0 0 75</inkml:trace>
  <inkml:trace contextRef="#ctx0" brushRef="#br0" timeOffset="432.35">9128 9874 91,'0'0'164,"23"2"-12,-8 0-36,5-2-17,8 0-25,3 0-4,10-2-10,10 2-1,8 0 1,4-1 1,12 0-9,5-2-6,1 2-5,-1 0-4,3 0 1,-2-1-5,0 1 1,3 0-10,-3 1 1,-2 0-1,-3 0 5,-11 0 0,-2 0 7,-5 0-10,-1 0 5,-4 0-6,-10 0 7,-2-2-22,-3 2 19,-7 0-10,-2 0 7,-5 0-7,-4 0 6,3 0-11,-3-1 7,-4 1-9,0 0-1,-3 0 0,1 0 0,-14 0-3,23 0 2,-23 0-10,18 0 10,-18 0-6,17 1 7,-17-1-11,15 2 11,-15-2-11,15 1 8,-15-1-22,12 3-10,-12-3-33,9 6-10,-9-6-38,7 9-41,-7-9-27,2 10-225,-2-10 145</inkml:trace>
  <inkml:trace contextRef="#ctx0" brushRef="#br0" timeOffset="1361.07">8691 16026 304,'0'0'229,"0"0"-50,0 0-53,0 0 0,15-6-22,-3 3-10,1-1-13,7 0-10,2-2-9,10-2-4,2 0-7,10-2-8,2-1 12,3-1 0,14-5-6,5 0-26,1 0 20,5 0-36,1 2 23,1 0-29,-2 3 19,-3 1-23,1 1 15,-3 3-31,-11-1 18,-1 4-43,0-2 25,-3 0-48,0 1 27,-3 0-47,1 1 21,-4-1-40,-2 1 22,-7 0-27,-3 0 20,-2 1-44,-5 0 30,-2-1-22,-2 1 49,-4 0-125</inkml:trace>
  <inkml:trace contextRef="#ctx0" brushRef="#br0" timeOffset="1868.42">9045 15954 111,'-26'5'78,"3"1"44,1-1-25,3-2-23,4 2-3,4-2 7,-1 0 1,12-3 8,-12 6-12,12-6-3,0 0 3,0 0-3,8 11 1,-8-11-4,22 5 8,-2-3-6,0-2-11,10 1 1,-1-2 1,11-3 0,8 0 3,4-4-8,0-1-2,19-2-4,-3-3 14,3-1-7,4-2-8,-2-1-1,1 1 1,-1-2-5,-2 1-2,0 1 1,-6-1-9,-2 3-2,-10 3-12,-5 0-4,-3 1-6,-3 3-5,-9 0 9,-3 0-5,-5 3-10,-1-1 6,0 1 4,-7 0-4,2 1 2,-4 0 13,0 0-4,-2 1-3,-1 0-1,-1 0-6,0 0-3,-1 0 7,-10 3-3,18-5 5,-18 5-4,15-4-4,-15 4 4,12-4-7,-12 4 4,0 0-6,14-4 0,-14 4 0,0 0 1,11-3-1,-11 3-3,0 0 4,0 0-7,11-3 6,-11 3 0,0 0-2,0 0 3,0 0-6,0 0 3,11-3-4,-11 3 5,0 0-3,0 0-1,0 0-6,0 0-5,0 0-12,0 0-15,0 0 15,11-2-26,-11 2 6,0 0-54,0 0-16,0 0-34,0 0 12,10 6-68,-10-6-20,0 0-205,0 0 99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12-21T00:31:47.726"/>
    </inkml:context>
    <inkml:brush xml:id="br0">
      <inkml:brushProperty name="width" value="0.2" units="cm"/>
      <inkml:brushProperty name="height" value="0.4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0 677 0,'28'0'140,"1"0"-140,112 29 16,0-29-16,-57 28 0,29-28 15,0 56-15,-85-56 16,85 29-16,-28-1 16,-57-28-1,85 56-15,-85-56 16,57 0-16,28 28 16,-57 1-16,85 27 15,-56-56-15,28 28 16,0-28-1,0 0-15,-29 0 16,-55 0 0,55 0-1,29 0 1,0 0 0,-85 0-16,85 0 0,-28 0 15,-57-28-15,57 0 16,-1 28-16,-27 0 15,-1 0-15,57-28 16,-85 28-16,85 0 16,-28-29-16,0 1 15,-29 28-15,85 0 16,-28-56-16,56 56 0,29-57 16,-85 29-16,56-28 15,-56 27-15,28 1 16,29 28-16,-142-28 15,113 28-15,0 0 16,-28 0-16,-57-28 16,114 28-16,27-28 0,-112 28 15,28 0-15,28 0 16,-28 0-16,-57 0 16,85 0-16,-56 0 15,0 0-15,-29 0 16,29 0-16,28 0 15,-29 0-15,-27-29 16,56 29-16,0 0 16,-1 0-16,-27 0 0,84 0 15,-84 0-15,-28 0 16,84 0-16,-85 0 16,57 0-16,-85 0 15,57 0-15,-29 0 16,1 0-16,27 0 15,-55 0-15,27 0 0,29 0 16,-57 0-16,28 0 16,29 0-1,-28 0-15,27 0 16,29 0-16,-56-28 16,27 0-16,-56 28 15,57 0-15,-28-28 16,-29 28-16,0 0 15,28 0-15,1 0 0,84 0 16,-113 0-16,29 0 16,84 0-16,-57 0 15,-27 0-15,112-57 16,-84 57-16,-29-28 16,85 28-16,1-28 15,-114 28-15,28 0 16,57 0-16,-56-28 0,27 28 15,1 0-15,56 0 16,-113 0-16,85 0 16,0 0-16,-28 0 15,56 0-15,-57 0 16,142 0-16,-141 0 16,0 0-16,56 0 15,-57 0-15,114 0 0,-57 0 16,85 0-16,-85-57 15,28 1-15,-84 56 16,28-29-16,0 29 16,-29 0-16,29 0 15,-28 0-15,28 0 16,28 0-16,-28 0 16,-57 0-16,114 0 0,-86 0 15,86 0-15,-86 0 16,86 0-16,-114 0 15,57 0-15,-28 0 16,-57 0-16,85 0 16,-57 0-1,-28 0-15,29 0 16,-1 0-16,57 0 16,0 29-16,-28-29 0,28 0 15,-29 28-15,29-28 16,-56 0-16,-1 0 15,29 0-15,28 0 16,-57 0-16,-28 0 16,29 0-16,-1 0 15,1 0-15,-1 0 0,0 0 16,-27 0-16,55 0 16,-55 0-16,83 0 15,-83 0 1,27 0-16,1 0 15,-1 0 32,0 0-31,1 56-16,-1-56 16,1 0-16,-29 0 15,0 0-15,57 29 16,-29-29-1,-27 0 17,-1 0-32,28 0 0,-28 0 15,142-170-15,-114 29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01T05:37:48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9329 2145 35,'2'-10'125,"-2"10"-7,4-14-33,-4 14-28,2-10-18,-2 10-10,0 0-19,0 0 5,0 0-4,0 0 0,-8 3 31,1 9-39,-5 5 48,-3 7-43,-5 11 35,-5 12-21,-4 4-8,1 5 15,-3 4 2,0 2 2,3 2 2,-1 3 30,5 1-24,2 0 19,1 0-31,8 0-3,1-3 8,8-10-10,1-1 1,8-4 6,5-2 1,0-2-1,5-4 2,4-3 23,3-2-29,2-4 22,0-3-23,3-3 28,-2-4-31,-1-4 23,1-2-26,0-5 20,-5-2-27,5-2 19,-3-2-29,3-3 15,-5-1-23,0-1 11,-2-2-51,-1 0-15,-5 0-52,2-2-7,-3 1-83,-11 2-161,14-4 180</inkml:trace>
  <inkml:trace contextRef="#ctx0" brushRef="#br0" timeOffset="2093.07">9976 2738 74,'2'-12'127,"-2"12"-24,0 0-30,0 0-10,0 0-12,0 0 2,0 0 10,6 17-11,-6-17 14,0 24 23,0-10-32,0 3 22,0 3-36,-2 4 21,2 2-30,-3-1 25,0 1-37,0 4 32,-1 1-39,-2-2 0,0 0-1,0 0-1,-1-4-3,1-1 1,-1-3-2,0-1 3,4-4-4,-3-1-1,2-1 13,1-3 19,3-11 12,-6 17-8,6-17-11,-8 5 1,8-5-5,-6-5-9,6 5 2,-5-20-19,5 5-1,1-4 12,1-5-24,4-5 25,1-2-28,3-6 21,0-4-31,5 2 12,-1-1-4,1 2 3,1 0-1,1 3-2,0 2 10,-2 6-9,0 3 1,1 3 3,2 3-5,-2 4 1,1 4 1,3 4 3,-1 3 0,3 3 3,1 4 9,-1 4-5,1 1 5,4 7 1,-3 0 0,1 8 5,-7-2-4,2 7 24,-8-1 7,-2 3-32,-6 2 23,-5 4-23,-6 6 2,-4 3-2,-12 7 3,-1 0 1,-10-2 2,-2-5 17,-4 0-25,-3-7 22,2-6-35,4-9 32,2-4-31,7-7 10,3-6-3,2-3 4,1-4-3,-1-5 8,6-2-9,0-5-5,4-4 4,2-3 0,4-2 0,3-1-3,3 1 24,2 1-33,1-2 30,2 4-24,2 3 25,0-2-36,2 5 24,-2 2-25,7 3 23,-4 1-17,3 3 30,3 2-31,-2 3 27,5 1-19,3 2 26,0 4-30,0 1 6,4 3 3,-2 1 4,1-2 2,-2 3 1,1 1-2,0-1 1,-5-3 7,2 0-2,-5-2 3,1 2 3,-1-5 4,-3 0 4,-1-2 1,-2 0-4,-9-5 2,22 2 2,-12-6-10,3-1 0,0-4-7,2-3 3,-1-2-2,-1-2-2,-1-3 1,-3 0 0,1-1 26,-1 0-17,-3 0 24,0 5 2,0-1 30,-2 2 1,0 4-17,-1 0-7,-1-1-15,-2 11-10,6-13-22,-6 13 17,0 0-14,0 0 13,0 0-15,0 0 16,-6 8-21,3 2 2,0 0 2,0 1 2,1 4-2,-1-1 1,3 1 1,-1-1 5,2 1-2,0-1 5,-1 1-8,4-2-7,-1-2 9,1 0-3,0-1 9,2-2-12,-2-1 10,7-2-8,-11-5-2,17 3-2,-17-3 1,22-5 9,-10-2-13,1-3 3,1-2-3,-2-1 3,1-3 6,0 1-10,-3 1 19,-2 0-8,0-1 20,0 3 10,-2 2 20,-2 0-21,2 2 9,-2 0-25,-4 8 10,9-12-21,-9 12 6,5-9-11,-5 9 12,0 0-16,0 0 12,0 0-6,0 0-14,6 12 15,-6-12-2,0 15 0,0-15 3,3 17-5,-1-6 6,0-2-11,3 0 6,0 0 7,-2 0 7,3 0-8,0-2 5,1-2-3,2 2-1,-9-7 7,18 4-6,-18-4-6,20-1-1,-10-2-3,1-3 4,2-1-2,-3-1 9,3-2-5,-3-1 5,-1 0-8,3 1 9,-5 0-1,1-1 16,0 4-12,-2-1 10,-6 8 1,11-13-8,-11 13-10,8-9 3,-8 9-7,0 0 2,9-5-11,-9 5 12,0 0-8,5 9 10,-5-9-8,2 13 0,-2-13 2,2 17-3,-1-5 7,1-1-6,1 0 7,-1-1-5,1 2-1,0-2 4,2 1 2,-1-1 8,1-2-1,1 0-6,1-2 6,1-1 3,-8-5-11,15 6 2,-15-6-1,16-1 3,-6-2-13,0-3 14,0 0-15,-2-5 9,2 1-2,-3-3-3,3-1-7,-3 0 12,-1 0-2,1-1 0,0 1 0,-3 1 1,0 2 7,-2 1-6,3 2 3,-5 8-2,6-16-6,-6 16-2,3-11-3,-3 11 5,0 0-7,0 0 12,0 0-3,0 0-1,6 10 1,-6-10-2,2 17 2,-1-7 0,0 2 5,1 1-10,0 2 13,2 1-8,0-3-13,1 3-9,1-2 0,2-2-6,1 1-18,2-1-24,1-3-8,1 0-38,4-1-13,-4-2-24,10 0 3,-5-4 14,1-1-5,1-2 12,3 1 9,-1-7 18,2 1 20,0 0 44,-1-4-24,3 0 43,-5-1 3,-1 1 41,-2 0 23,1-2 16,-3 3-14,-5-3 29,0 2-16,0 0 33,-3 0-13,-1 0 11,-2 3-24,-5 7 15,9-15-24,-9 15 7,4-11-33,-4 11 13,0 0-28,-6-10 13,6 10-23,-19 2 21,8 1-20,-4 2 16,0 2-29,-4 2 7,1 2-2,0 0 1,2 1-3,1 3 10,-1-1-6,2 1 6,0 2-4,3-3 2,1 1-4,1-1 2,3 0 0,1-1 2,1-2 4,2 0-6,2-11 10,0 16-7,0-16 1,8 13 1,-8-13-2,14 6-4,-14-6 2,19-2-3,-6-2-2,1-3-2,3-3 4,-2-1-8,1-2 4,-1-2-2,1-4-5,-2 0 21,0 0-17,-3-1 4,-1 0-6,0-2 13,-3 1 7,2 0-2,-4-1 0,0 0-19,0 0 7,-1 2-9,-2 0 8,1 1 8,-2 3 7,0-1 7,1 2-11,-2 1 9,1 3-7,-1 11-12,1-21-6,-1 21 4,1-13-3,-1 13 0,0 0 6,0 0-4,0 0 15,0 0-9,0 0 9,-10 11-1,10-11 2,-4 20-3,4-6-8,-1 2-9,2 2 15,1 5-14,0 0-21,2 2-19,2 5-2,0 0-35,3 1-6,-1-2-1,2 0-13,0 0-27,-1-4 27,-1-4-44,0-2 22,2-2-30,-2-4 57,1-4-17,2 0 61,-3-4-24,1-2 43,-9-3-5,18 4 74,-18-4-24,14-1 28,-14 1 7,12-4 25,-12 4-5,9-7 33,-9 7-56,7-7 11,-7 7 29,6-7-37,-6 7 13,6-10-31,-6 10 1,5-6 22,-5 6-23,0 0 25,8-11-32,-8 11-6,7-8 21,-7 8-32,14-10 24,-7 5-32,0-1 25,2-1-30,-1 0 28,-1 0-23,-1 2 22,0-3-32,0 1 28,-6 7-31,6-14 6,-6 14 1,0-12 24,0 12-21,-9-12 19,9 12-22,-18-8 28,4 6-24,-3 2 35,-3 0-25,-1 2 27,-3 1-29,-1 2 3,1 2 5,0-1-4,2 2-3,1 3 8,2 0 3,3-1-8,1 4 4,6-2 1,2 1 5,5 0 4,6-1 8,4 2-12,8-1 11,8 3-9,13-1 10,4-1-54,7-3 1,7 1-65,11-2-44,4-3-75,0 0-240,-7-6 74</inkml:trace>
  <inkml:trace contextRef="#ctx0" brushRef="#br0" timeOffset="2465.17">12915 3260 145,'-15'-12'246,"-4"1"-89,-5-4-1,-4 0-54,-6-1 16,-2-2-35,-1 1 19,0 0-41,2 0 32,3 0-28,6 2 12,1 1-11,3-1-6,3 1-12,5-1-34,0 1 20,4-2-27,3 1 22,2-1-30,4 0 25,0-2-28,5 0-3,1-1-1,1 0 0,2 0 4,0 1-2,2 1-1,-1 2 5,-1 1-4,0 0 5,-1 4-11,-1 0-1,-1 3-3,-5 7-5,9-9 4,-9 9 3,0 0 1,14 4 6,-14-4 6,5 20 22,-5-4-19,-2 4 24,-3 10 4,-4 7-29,-3 5 25,-1 1-28,-6 9 24,0 0-23,1-8 3,1-3-2,4-2 0,-1-6 5,5-6 2,2-4 29,1-3-5,2-4 39,1 0 5,3-4 30,3-3-2,6-1-15,4-2-28,5-3 4,5-2-30,5-4 0,6-1-9,7-7-32,1-2-39,4-2-33,-2-4-54,9-5-17,1-3-67,0 0-4,-2-3-27,1 0-159,-1 1 133</inkml:trace>
  <inkml:trace contextRef="#ctx0" brushRef="#br0" timeOffset="4815.95">13489 2816 58,'11'-11'179,"-1"1"24,-3 1-23,-1 2-35,0 0-28,-6 7-27,10-10-17,-10 10-15,0 0-16,0 0-8,0 0-2,0 0 3,-20 9 0,3 4 33,-2 1-36,-4 4 21,-4 5-21,-1 3 24,0 2-33,1 2 14,1 0-17,5 1 12,0-2-24,6-4 19,0 1-20,5-2-1,6-2 7,0-5-1,5 1 11,4-1-8,5 0 4,2-3-2,7-1 18,3-2-26,1-4 15,3-2-15,3-4 9,1-1-25,4-5 9,-1-3-36,6-4 25,-3-1-19,0-4 29,-4 1-27,0-1 26,-8 0-20,-3 5 21,-6-2 4,0 2 11,-5 2 15,-2 0-6,-3 3-2,-5 7-7,4-13-8,-4 13 0,-8-8-5,8 8 7,-14-1-1,14 1-7,-21 2 7,10 1-8,-3 4 5,1 0-13,-1 2 14,0 2-22,1 1 26,0 2-19,2 0 14,0-1-12,3 1 18,0-2-19,3 2 18,-1-3-26,2-1 23,0-1-19,4-9 21,-1 14-16,1-14 11,0 0-19,7 6 22,-7-6-20,11-4 14,-5-3-13,1-2 13,4 0-22,1-6 25,0-1-18,2 0 16,-1 2 2,2-3-3,-1 2-2,1 1-2,-2 1 7,1 1 5,-4 1 4,1 2 4,-1 1-13,-1 1 4,-1 2-6,4 0-3,-2 3 1,-10 2-3,21-2 3,-21 2-7,21 4 8,-10 0-21,-1 1 7,0 0 0,0 4 25,-1-1-22,-1 2 21,1-1-18,-3 3 14,0-1-12,-1 0 14,-1 1-20,0-2 2,-1 0 4,-3-10-2,5 14 7,-5-14 6,4 12 22,-4-12 24,0 0-21,0 0 12,0 0-21,0 0 2,12-5-5,-12 5 8,7-19-20,1 7 25,-2-2-3,3 1 17,0-3-6,1 3 7,-2-1 16,0 4-11,1-1-12,-2 1-7,0 0-7,-1 3-13,-1-1 2,-5 8-5,15-8-5,-15 8 0,14-3-1,-14 3 2,18 4-8,-10 1 5,2 0-3,0 4 1,0 2 6,0 1-3,-2 4-5,2 1 3,-1 1-6,0 0-16,-3 2-20,0-1-15,1 0-1,-1-2-20,-1-1 10,0 0-24,1-2 12,-1-1-27,1 0 42,2-3-13,1-1 25,-1-1-21,3-5 23,0 2-38,1-5 43,1 0-36,1-3 43,2-1-28,0-2 38,1-3-21,3-1 36,-4-1-40,1 0 48,0-2-28,-2 0 59,0 1-13,-2-2 24,-2 3 4,-2 0 16,0 0-30,-3 0 26,-1 2-8,-2 0-7,-3 9-14,2-16-4,-2 16-6,-5-12-8,5 12 1,-11-11 0,11 11-3,-17-6-6,17 6 5,-18-1 3,18 1-24,-21 3 24,10 0-18,2 1 19,-1 0-24,1 0 17,9-4-30,-14 8 28,14-8-18,-11 6 25,11-6-20,-9 5 23,9-5-23,0 0 29,0 0-19,0 0 33,0 0-20,0 0 22,4 13-17,-4-13 13,0 0-19,12 7 16,-12-7-29,7 7 22,-7-7-16,9 12 14,-9-12-17,8 17 14,-5-5-17,0-1 19,-1 2-12,0 2 16,-1 1-15,1 1 16,-2 0-8,0 0 11,-1 1-15,0 1 5,0 0-13,-1 0 20,0 0-20,1 1 21,-2-1-3,2 1-2,-1-2-6,0 0 1,-1-2 2,1-1-5,2-2 6,0-2 24,0-11 34,-2 20 25,2-20-15,2 11-7,-2-11-15,13 4-14,-13-4-9,19-3-9,-5-4 1,0-1-10,4-3-5,0-3 14,2-3-21,0-2 9,1-2-20,-2 1 19,-1-3-19,-1 1 12,0 0-11,-4 0 5,1 3 9,-3 1 6,-1 2-15,-2 2 9,0 1-6,-1 1 5,-2 3 3,1 0-7,-1 1-5,-5 8-1,7-12-4,-7 12 1,0 0 2,0 0-2,0 0 0,0 0 1,0 0 29,2 10-31,-2-10 25,-4 19-30,2-9 28,1 1-37,0 0 10,1 0 1,0-11-8,1 23-6,1-12 25,-2-11-23,5 18 4,-5-18 20,7 15-12,-7-15 21,11 10-22,-11-10 9,15 1-13,-15-1 10,18-4-27,-9-2 23,1-2-10,2-3 5,-2-1 0,1-1 13,1-2-11,-3 2 4,0 0-3,0 0 10,-3 0 13,2 5-1,-3-1-3,1 0 2,-2 2-10,-4 7-1,7-13-8,-7 13 2,0 0 2,6-6 0,-6 6 2,0 0 0,0 0 12,-2 13-20,2-13 19,-5 16-15,3-5 10,0-1-6,-2 2 11,3-1-17,0 2 14,-1-2-15,2-11 21,2 22-25,0-11 39,0 0-29,2-3 4,0 1 5,2-2-10,2-2-8,1 1 3,-9-6-6,19 4-2,-19-4-2,24-3 2,-11-1-10,-2-1 2,3-2 3,0-1-3,-2-1 6,1-3-3,-2 2 15,-1 0-5,1-1-10,-3 2 9,1 0 4,-3 1-2,2 1 8,-8 7 5,10-14-10,-10 14 2,8-9-10,-8 9 7,7-8-7,-7 8 8,0 0 5,0 0-6,0 0 2,0 0 6,0 0-12,0 0-2,0 0 14,0 0 0,0 0-1,2 14 0,-2-14-11,0 0 6,0 0 4,-4 10 3,4-10-6,0 0 12,0 0-7,0 0 5,0 0 5,-1 13 3,1-13-7,0 0 4,0 0-7,0 0 3,0 0-8,13 1 3,-13-1-9,0 0-7,0 0 13,12-3 6,-12 3-2,0 0-8,0 0 0,0 0-2,11-3-3,-11 3 11,0 0-9,0 0 8,0 0-9,0 0 7,0 0-12,0 0 18,0 0-14,0 0 2,0 0 2,0 0 11,0 0-11,0 0 15,0 0-11,0 0 4,0 0-8,0 0 16,0 0-10,11 1 4,-11-1-4,0 0 2,0 0 2,8-8 1,-8 8-4,8-8 5,-8 8-6,7-10 4,-7 10-14,6-9 13,-6 9-7,5-12 1,-5 12-2,4-9 1,-4 9-12,0 0 15,-2-14-10,2 14 11,-6-6-14,6 6 16,-12-5-11,12 5 10,-17-1-8,17 1 7,-18 1-12,18-1 14,-17 2-14,17-2 3,-15 6-15,15-6 15,-12 4-16,12-4 6,-10 5-7,10-5 8,-8 5-3,8-5 21,0 0-9,0 0 18,0 0-22,0 0 19,0 0-16,0 0 21,0 0-22,12 4 16,-12-4-18,0 0 16,9-7-10,-9 7 7,0 0-14,7-7 18,-7 7-14,0 0 17,0 0-24,9-7 23,-9 7-18,0 0 10,0 0-12,0 0 17,0 0-15,0 0 19,-9 8-11,9-8 5,-6 9-11,6-9 10,-6 12-10,6-12 16,-6 15-16,6-15 6,-5 17-1,5-17 2,0 17-1,0-17 4,0 16-4,0-16 6,4 18 9,-4-18 9,7 16-13,-2-9 16,-5-7-21,14 12 15,-14-12-14,17 7 17,-17-7-11,22 4 13,-22-4-7,24-2 3,-9-1-13,2-3 27,2-3-30,0 0 8,2-3-16,2-2 15,0-2-7,0-1 7,0 0-12,-3-2 13,1 2-15,-3 0 12,-4 0 11,-3 3-2,-1 1-4,-3 0-1,-3 1-5,-1 1-1,-3 11 4,-3-20-7,-4 12-7,-3 0 3,-3 0-9,0 3 5,-2 1-2,0-1-4,1 5-12,0-1-3,0 1-10,1 1-19,-1 1 5,3 1-1,1 2-19,0-1 16,2 2-13,1 1 26,7-7-20,-7 14 32,7-14-21,-2 14 27,2-14-19,4 15 32,-4-15-18,8 17 31,-4-10-33,3 1 28,-1-1-31,-1 2 30,1-2-30,-2 1 27,2 1-24,-1-1 32,0 1-20,-1-1 34,1 2-21,-1-2 27,-1 3-13,2-2 32,-1 2-18,1-2 24,-1 3-13,1 0 12,0-2-22,0 2 18,1 1-19,1-1 4,-2 0 11,3 0-18,1-1 20,1 0-23,0-1 13,1 1-7,1-1 1,3-1-33,0 1-16,0-1-79,0-3-41,1 0-80,1-1-240,-1-2 53</inkml:trace>
  <inkml:trace contextRef="#ctx0" brushRef="#br0" timeOffset="5083.87">15724 2731 30,'0'0'225,"4"-14"-60,-4 14-37,0 0-27,17-1-22,-17 1-14,21 8-1,-9 1-7,4 3-12,4 5 20,-3 1-34,1 3 23,-1 2-31,0 7 28,0 0-38,-2 3 29,-5-2-38,-1 1 29,-2 1-27,-2 1 26,-3 0-36,-3 2 10,-3-1 24,-5 4-30,-2-1 11,-3-1-57,-4-1-14,-5-3-57,-3 2-1,-2-4-44,-4 1-106,0-3 83</inkml:trace>
  <inkml:trace contextRef="#ctx0" brushRef="#br0" timeOffset="5540.06">10943 3785 113,'0'0'221,"-17"-4"-66,17 4-31,0 0-16,11-6-14,1 4-2,11-3-4,10 0-10,16 1-4,5-1 2,20-1-16,5 1-4,6 1-9,6 0 2,4 0 2,8 3-6,3-4 2,26 3 6,1 0-6,1 0-7,2 0 16,3 1-9,4-1 12,2 2 8,2 2-4,-3-2-14,0 1-8,0 1 5,1 1-11,-1 0-3,-3 2-3,-4 0 27,-4 2-45,-3-2 4,-3 3-4,-23-3 1,-3 2 5,-2 0-9,-7-1 5,-6 2-11,-6-3 9,-8 2-7,-15-2-4,-5-1-6,-6 1-20,-11-2-37,-8 0-30,-3 1 6,-6-2-17,-5 1-39,-13-3-22,11 2-29,-11-2-40,0 0-174,-22 0 130</inkml:trace>
  <inkml:trace contextRef="#ctx0" brushRef="#br0" timeOffset="5939.5">11801 3974 178,'0'0'149,"10"5"18,1-3-45,6-1 28,9 1-51,10 1 24,5-2-29,15-1 28,6 1-42,15-2 19,6 2-24,2-2 9,3 1 0,4-1-27,2 1 16,4-3-29,3 3 16,2-3-20,1 1 23,1-1-16,0 0-7,2 0 3,-2 0-5,3 0 2,-5 0 9,-1 1 4,-3-1-2,-7 0-2,-3 0-10,-7 2-1,-5-2-3,-13 2-5,-4-1 6,-5 0 6,-4 0-5,-10 1 3,-4 0 17,-7-1-2,0 0 9,-4 0 14,-4 1 3,-4-1-18,1 0-4,-4 1-10,-1 0-12,-2 1-10,1-3-4,-13 3-20,21 0-57,-21 0-28,20-3-32,-20 3-34,20 3-50,-20-3-65,19 3-121,-19-3-253,15 2-148</inkml:trace>
  <inkml:trace contextRef="#ctx0" brushRef="#br0" timeOffset="7721.72">16930 2278 30,'0'0'255,"0"0"-96,0 0-8,0 0-58,0 0 10,6 14-35,-7-4 0,-1 5-10,0 2-5,-1 2-5,-1 5-5,-3 3-2,-2 1-6,3 1-5,-4-1 3,0 1-10,-1-1 0,2 2-4,-2-4-6,-1 3 2,-1-4 0,2 1 5,-1-2 10,0-1-22,0-4 23,1-3-28,1 1 26,-2-4-29,5-2 29,-2-1-29,1-2 33,0-1-26,8-7 10,-12 6-11,12-6 22,-12-2-33,12 2 0,-8-12 8,6 3-11,1-4 7,1-1-5,2-2 6,1-2-4,3-3-2,2-1 0,3-3 5,2-1-1,4 2 6,4-4-4,1 3 0,2 0 3,5 4-8,1 2 6,-3 4 8,2 3-2,1 4-2,2 0 2,2 4-3,-5 2-1,1 4 6,-1 1-5,3 4 0,-3 2-1,-1 4-1,-4-1 4,-2 5 2,-4-1-6,-5 1 2,-2 1 1,-7 2-2,-4-1 6,-4 5-5,-8 2 0,-6 5 13,-7-1-19,-3 1 13,-2-2-5,-2-3 1,-2-1 1,2-3-7,1-4-19,6-4 28,2-5-23,3-1 27,2-4-7,0-4-4,5 0-16,0-3 18,1-1-17,4-3 20,1-4-33,2 0 5,3 0-2,6-4 2,1-1 5,3-3-8,2 0 5,2 2 7,1 0 0,1 0-2,-1 2 2,1 1 3,0 2-12,-3 2 2,1 2-6,-2 3 0,-10 5 0,19-2 10,-19 2 0,17 4 7,-9 2-7,2 4 4,-3-1 9,0 3-3,-1 1 5,1 4 27,-1-2-25,-2 1 19,2 4-20,-2-1 26,3 0-3,0 0-25,-1-2 30,-1-2-21,6 2 18,0-2-22,4-1 24,4-3-29,3 0 19,6-3-34,2-2 18,0-3-37,2-3 19,4 0-27,-1-5 18,0 0-3,-1-3-26,4-4 40,-3-1-40,-2-5 36,-1 1-21,-6 0 32,-3 1-32,-1-2-4,-2 1 23,-6 1 13,0 0 5,-5 3 8,-2 1 1,-4-1 1,-3 13-9,-2-19 2,-4 12 7,-5-1 1,-7 3 15,2 1-7,-7 4 1,-5 0-5,-2 2-3,1 2-5,-5 3 6,3 1-2,0 0-2,3 4-2,2 0-1,1 0 28,6 0-27,1 0 25,4 1-28,3-2 32,3 0-26,3 0 23,5-11-7,1 19-5,3-10-16,8 0-8,2-2 8,0-1-8,6-1 4,0-2-4,0-1-22,1-4 31,2 2-31,2-4 34,-1-3-27,0-1 26,-1 0-28,-1-3 30,-3 1-11,1 0 4,-2-2 52,-1 3 9,-5-1 31,0 4 8,-2-1-9,-1 0-18,-1 2-21,-8 5-17,13-9-11,-13 9-5,0 0-5,12-2-1,-12 2-7,0 0 11,0 18-16,0-7 14,-5 3 1,-1 2 0,0 4 0,-2 2-7,-2 5-13,1 2 7,-4 5-8,-1 0 8,2 4-9,-3-2 4,0 3 6,-3 0-7,2 0 6,-3-2 1,0 1 3,0-5 14,0-1-33,5-6-8,-2-1-44,4-8-13,1 0-54,1-5-33,0-3-120,1-5-194,9-4 37</inkml:trace>
  <inkml:trace contextRef="#ctx0" brushRef="#br0" timeOffset="8014.95">17452 2351 98,'-5'-12'215,"5"12"-66,0 0-16,-4-9-19,4 9-19,0 0-9,0 0-19,11-11-7,-11 11-2,22-6 0,-9 3-5,5-2-7,-1 1-5,-2 0 11,1 0-12,-4-1 26,0 2-17,-2-2 14,-1 1-35,-9 4 12,14-10-27,-14 10 14,3-10-32,-3 10 22,-9-8-27,9 8 22,-22-6-23,6 6 12,-3 0-40,-4 2-4,-2 2-53,-2 1-21,-3 2-16,0 4-28,1 1-20,1 2-96,1 0 270</inkml:trace>
  <inkml:trace contextRef="#ctx0" brushRef="#br0" timeOffset="8403.03">17286 2544 189,'0'0'241,"0"0"-68,0 0-42,2-11-33,-2 11-28,0 0-14,0 0-10,0 0-8,0 0-7,-6 15-7,2-6-1,1 3 12,-2 2 1,-2 1 15,1 4-9,0 2 3,-1 1 7,-2 1 19,2 0-29,0-1 12,0 2-20,-1 0 14,1-2-2,0 1-15,0 0-7,-1-1-20,2 0 16,0-2-11,1 0 16,0-2-23,-3-1 18,5 0-20,0-3 2,-1-1-61,2-1-7,1-2-65,1-10-11,-2 16-102,2-16-127,0 0 172</inkml:trace>
  <inkml:trace contextRef="#ctx0" brushRef="#br0" timeOffset="8834.15">17438 2377 179,'-12'-2'233,"2"-2"-48,10 4-30,-14-5-17,14 5-12,-12-4 4,12 4-9,-9-4-12,9 4-16,0 0-19,-5-7-10,5 7-23,0 0-2,5-12-8,-5 12-6,5-8 3,-5 8 9,6-5 4,-6 5-11,0 0 2,6-10-13,-6 10 1,0 0-11,0 0-2,4-11-8,-4 11-20,0 0-20,0 0-22,0 0-16,-10-3-23,10 3-27,0 0-40,-12 9-28,12-9-172,-8 14 175</inkml:trace>
  <inkml:trace contextRef="#ctx0" brushRef="#br0" timeOffset="10401.1">18505 2369 253,'5'-9'274,"-5"9"-93,6-16-21,-6 16-62,6-10-7,-6 10-39,0 0-13,0 0-9,0 0-3,0 0-7,7 10 4,-8 2 8,-2 5-4,-1 5-3,-3 9 5,-2 5 3,-3 4-5,-2 2 1,-2 4-6,-5 8 22,-1 0-23,0 3 25,-2-2-32,-1 4 24,1 0-30,-1-1 5,1-2-3,0-2 8,3-2-10,3-12 6,3-1 18,0-6-33,3-6 10,6-5-27,-2-5 32,2-2-20,1-4 3,5-11-75,-5 11 1,5-11-36,0 0 18,8-7-40,1-3 25,0-6-21,4-5 23,6-8-36,0-5 49,1-2-29,3-3 69,4-7-34,0 0 48,0 0-15,0 1 62,-5 8-12,-1 3 61,2 0-6,-4 3 39,0 3 21,-3 5-19,-4 6-5,-1 0-10,3 2-15,-1 2-16,0 4 0,0 0-11,-2 4 2,4 0-15,-3 3-1,-12 2-1,25 0-7,-25 0 1,21 5-1,-13 2-2,1-3-3,-2 4-4,-2-1 34,-5-7-32,2 20 35,-5-9-38,-3 2 31,-5-1-33,-3 2 22,-6 1-19,-3-1 21,2 1-27,0-5 29,1-1-28,1-1 32,2-4-33,1 0 31,2-1-33,1-3 27,0-1-28,13 1 25,-20-4-31,20 4 24,-15-10-21,15 10 3,-7-12-2,7 12 6,0-14-2,4 5 0,3 1 1,4-2 2,1 1-6,6-2 5,0 3-1,2-2 0,0 2 0,1 1 0,1 2 5,-4 1-2,1 1-3,0 1 2,-2 2 2,3 2-6,-2 0 7,-2 1 2,0 2-2,-2 1-2,-1 0 27,-1 1-27,-1 1 27,-1 1-32,-4-1 28,-1 0-28,-2 1 24,-3-9-21,0 19 20,0-19 4,-3 17-8,3-17-2,-6 15-1,6-15-5,-4 10 18,4-10-5,0 0 0,0 0-5,-6 6-2,6-6-29,0 0 28,1-13-27,-1 13 29,8-18-29,-1 6 5,0-3-2,2 1 4,4-2-4,-1 1 5,2 0-5,0 0 7,1 1-3,-1 2 2,-1 2 0,0 2 1,-1-1-6,2 3 5,-5 2-5,3 0-1,-12 4 3,19-2 4,-19 2-2,21 6 8,-21-6-5,18 8 0,-10 0 2,-2-1 6,-1 2 2,0 1 0,-2 2 24,0-1-27,-1 1 20,0-1-16,-1 1 16,0 0-27,-1-12 17,0 22-5,0-22-2,2 19-25,-2-19 21,2 14 10,-2-14-6,2 9-3,-2-9-24,0 0 28,10 6-32,-10-6 34,0 0-32,14-3 33,-14 3-30,0 0 26,10-7-24,-10 7 23,0 0-19,0 0 29,8-8-32,-8 8 28,0 0-27,0 0 26,0 0-27,0 0 29,0 0-25,0 0 30,0 0-32,-6 11 31,6-11-29,-6 11 31,6-11-30,-2 10 37,2-10-3,0 0-4,0 17-4,0-17-8,2 11 11,-2-11-1,7 9 8,-7-9 1,7 8-3,-7-8-7,12 3-3,-12-3 0,13-1 17,-13 1-5,14-5-28,-14 5 16,13-9-16,-13 9 17,11-13-23,-11 13 37,7-11-26,-7 11 17,0-12-28,0 12-2,-5-11 5,5 11 0,-10-10-4,10 10 27,-15-7-23,15 7 5,-17-4 19,17 4-23,-15 0 23,15 0-25,-14 2 24,14-2-18,-12 7 16,12-7-27,-9 6 26,9-6-25,-5 8 27,5-8 2,0 0 1,4 10-7,-4-10-7,0 0 8,14 4-27,-14-4 23,18-2-22,-8-2 26,1 0-22,1-2 14,0-2-20,1 0 4,3-4-4,-2-2 8,2-2 4,2-3 2,-1-2 0,1 0-2,0-2 1,-1-1 8,3-4 0,-3 2 2,0 2 1,-2 2 18,-2 1 28,-1 4 6,-1 1-12,-2 4-7,-2 0-13,0 3-10,-2 2-10,-5 7-1,7-8-2,-7 8 0,0 0 0,0 0 1,6 8 2,-6-8-7,-5 16 1,3-4 7,-2 1-2,-1 3-2,-2 2-3,-1 1 8,0 2-6,-1 1 22,-2 2-17,-1-2 10,2 0-18,0-3 18,0-2 2,2-1-6,2-3 0,1-2 2,-1-2 10,2 1 9,4-10-6,-1 11-12,1-11-9,8 5 3,-8-5-5,18 5-12,-4-3 18,-2-1-10,1 1-2,1 0-2,-1 0-10,1 0 7,-2 2 1,3-1-4,-2 2-1,-1-1 6,1 2-2,-3 0 2,1-1-1,-2 2 5,-2-2 2,1 3 1,-2-2-5,-1 2-1,-5-8-5,7 15-1,-7-15 12,-3 12-13,-2-5 3,-5 0-8,-2-1 10,-4 0-16,-2-1-13,-4-1 5,-2-1 4,3-1-10,-1-2-5,1 0-10,1 0 5,1-2-18,2-2-63,2-1 2,1-1-84,4-1-21,4-2-173,2-1 139</inkml:trace>
  <inkml:trace contextRef="#ctx0" brushRef="#br0" timeOffset="10595.9">19800 2498 9,'0'0'211,"0"0"-48,11 3-39,-11-3-19,1 11-14,-1-11-11,-1 18-10,-2-6-7,0 5 5,0 0-13,-1 5-8,-2 1-4,0 4 23,-1 2-34,-1 3 24,-1 0-7,-1 7-3,1-1-6,-1 0-65,0 3-3,2-4-89,1-5-45,2-6-180,1-4 199</inkml:trace>
  <inkml:trace contextRef="#ctx0" brushRef="#br0" timeOffset="11448.7">19862 2973 248,'0'0'172,"0"0"-2,1-11-68,-1 11 7,0 0-48,0 0 15,2-11-42,-2 11 26,0 0-35,0 0 27,0 0-43,0 0 33,3-9-35,-3 9 34,0 0-31,0 0 29,0 0-25,12-4 26,-12 4-35,10-3 26,-10 3-29,11-1 44,-11 1-27,0 0 37,14-4-24,-14 4 24,0 0-36,0 0 18,13-3-35,-13 3 18,0 0-17,0 0 19,0 0-34,12-1 26,-12 1-19,0 0 20,0 0-28,0 0 37,9 3-6,-9-3 0,0 0-10,0 0 7,0 0-2,11 2-3,-11-2-4,0 0 3,10-2-4,-10 2-22,9-5 18,-9 5-17,9-7 23,-9 7-27,9-11 20,-9 11-23,5-12 26,-5 12-34,0-13-2,0 13 2,-5-10-2,5 10 5,-14-9 9,3 6 25,11 3-24,-24-3 24,9 6-22,0 1 26,-2 1-24,1 1 27,-1 3 4,0 1-6,3 2 1,3-1 0,1 2 1,2-1-5,4 2-20,2 0 27,2-1-14,3 1 24,4 0-22,3-1-4,4 1-7,2-3 14,3-1-26,2-2 28,2-2-36,-2-2 36,0-1-28,0-4 28,-1-1-27,3-4 30,0 0-7,0-3-6,-3 1-1,1-2-4,-3-1 6,-1 1-1,-2 0 1,-4 1-6,2 1-9,-2 0 40,-5 2-17,2 0-21,-8 6 23,12-9-27,-12 9 28,0 0 0,0 0 0,0 0-2,0 0 1,0 0-10,0 0 8,6 11-1,-6-11-1,-5 13 0,5-13-14,-5 12 16,5-12-24,-4 13 29,4-13-18,0 0 35,-2 12-28,2-12 16,0 0 2,0 0 0,0 0-3,14-6 2,-14 6 12,12-11-13,-4 3 0,1 1 3,-2 1 21,0-2-11,1 3-7,-2-2 9,-6 7-6,14-10-5,-14 10-15,9-7-4,-9 7 0,12-5 0,-12 5-2,0 0 2,18 2-2,-18-2-7,15 6-5,-15-6 11,12 10 0,-4-4-4,-1 1 3,0-1-10,-7-6-3,8 14 4,-8-14-2,7 12 1,-7-12 0,7 8 2,-7-8 8,5 8 4,-5-8-1,0 0-1,0 0 3,0 0 1,11-6 8,-11 6 2,9-11-2,-9 11 22,10-16-7,-4 6 9,-1-1 16,1 1-5,1 0 8,0 1 1,-2 1-9,3-2 1,-4 3-10,3 0-12,-7 7-8,10-11-16,-10 11 8,12-6-1,-12 6-3,15 2 1,-6 1-7,1 3 2,1 2-3,-1 2-4,-2 1-12,2 3-9,-6 1-9,1 3-27,-3 1-27,-4 6-2,-2 1-83,-3 5-7,-7 6-95,-5-1-247,-4-2-22</inkml:trace>
  <inkml:trace contextRef="#ctx0" brushRef="#br0" timeOffset="11804.66">18121 3413 4,'0'0'342,"5"-12"-60,-5 12-48,5-8-32,-5 8-42,0 0-36,4-11-33,-4 11-24,0 0-11,0 0-15,0 0-6,0 0 12,0 0-9,-16 10 7,4-2 23,-7 4-21,-5 1 20,-10 7-13,-3 1 21,-5 1-2,-9 3-13,-5 1-1,-2 1 5,-1-1-16,1 2-6,0-3 31,1 2-46,1-3-4,2 2-1,2-1-2,10-4-4,0 2-6,3-3-2,2 0-1,2-1 1,3 1-1,4-1-13,4-2-2,4-2-26,2-2-22,3-1-46,2-1-11,5-2-16,1-1-51,7-8-10,-3 10-109,3-10-181,14 1 32</inkml:trace>
  <inkml:trace contextRef="#ctx0" brushRef="#br0" timeOffset="12104.56">18412 3408 146,'10'5'200,"-10"-5"-66,3 8-11,-3-8 31,-5 17-39,1-3 25,-3 1-18,-2 3 8,-3 2-20,0 3 12,-4 1-11,-2 6-6,-2 1-4,1 1-16,0 0-15,-1 1-5,-1-1-14,3 1-6,-2 1-15,2-1 4,-1-1-17,0 0 10,1-1-13,2-6 10,1 0-4,0-2 2,1 0-9,1-4 2,2-3-6,1 1-18,0-4-22,3-1-18,1-2-4,0-1-13,6-9-32,-8 11-130,8-11-95,0 0-147,0 0 44</inkml:trace>
  <inkml:trace contextRef="#ctx0" brushRef="#br0" timeOffset="12404.64">18595 3338 202,'0'0'238,"8"-6"-34,-8 6-85,0 0 8,16 3-49,-8 3 30,-2-1-36,7 4 21,-1 3-33,4 3 25,3 4-2,6 5 11,2 1-26,2 0 16,4 0-12,1 4-8,2-3-4,8 4 0,-1-1-1,2 1-13,-7-6-4,2 1-5,0-1-5,-2-2-10,0 1-1,-2-2-6,-3-2 3,-2 0-17,-4-3 8,-3-3 0,-5-1-24,-1-3-18,-3 0-10,-1-2-19,-2-1-3,-1 0-5,-2-1-41,-9-5-67,15 5-88,-15-5-188,0 0 70</inkml:trace>
  <inkml:trace contextRef="#ctx0" brushRef="#br0" timeOffset="13308.29">19163 3253 227,'0'0'176,"9"-7"0,-9 7-56,23-2 19,-6 2-44,8 2 20,3 2-42,7 1 21,8 3-34,0 2 16,5 1-31,1-1 22,2 3-33,1 1 12,-1-2 22,2 1-32,-1 0-3,0 0 1,-3-1 21,1 0-18,-2 0 14,-1 0-22,-3-2 17,0 2-13,-5-3 6,-6-1-6,-2-1 15,1 0 1,-8-2-5,1 1-6,-2-2 0,-5 0-4,1 0-7,-2 0-6,1-1 7,-5-1-9,-1 1 4,-2-1-5,3 0-7,-13-2-2,17 4 0,-17-4 1,18 2-7,-18-2 3,14 4-7,-14-4-2,15 2 6,-15-2-4,12 3 3,-12-3-4,11 3 1,-11-3 3,0 0-2,14 1-1,-14-1 3,0 0 0,11 3-2,-11-3 3,0 0-6,0 0 4,12 3-1,-12-3 4,0 0-5,0 0 1,0 0-3,0 0 6,11 2-7,-11-2 0,0 0 4,0 0-6,0 0 3,0 0 7,0 0-3,0 0 1,0 0-1,0 0 0,0 0-1,0 0-17,0 0 11,10 3 10,-10-3 1,0 0-6,0 0 6,0 0 1,0 0-5,0 0 5,0 0-5,0 0 1,0 0 0,0 0-1,0 0-3,0 0 7,0 0-6,0 0-6,0 0 11,0 0 0,0 0 0,0 0-1,0 0-1,0 0 5,0 0-7,0 0-2,0 0 1,0 0 4,0 0-4,0 0 5,0 0-3,0 0-8,0 0 13,0 0-7,0 0 5,0 0 0,0 0-4,0 0-1,0 0 3,0 0-2,0 0 2,0 0-5,0 0 7,0 0-4,0 0 2,0 0-1,0 0 2,0 0-2,0 0-5,0 0 5,0 0-1,0 0-1,0 0 2,0 0 4,0 0-5,0 0 1,0 0 0,0 0 1,0 0 0,0 0-3,0 0-5,0 0 10,0 0-5,0 0 2,0 0-3,0 0 1,0 0 6,0 0-4,0 0 0,0 0-2,0 0-1,0 0-4,0 0 9,0 0-6,0 0 4,0 0 2,0 0-5,0 0 3,0 0 0,0 0-2,0 0 0,0 0 3,0 0-6,0 0-4,0 0 7,0 0-3,0 0 9,0 0-5,0 0 1,0 0 3,0 0-5,0 0 2,0 0 0,0 0-2,0 0-15,0 0-21,0 0-36,0 0 24,0 0-30,0 0-15,9 6-57,-9-6 14,0 0-75,4 10-20,-4-10-222,0 0 73</inkml:trace>
  <inkml:trace contextRef="#ctx0" brushRef="#br0" timeOffset="14227.95">16902 4041 15,'11'-5'223,"-1"1"-52,-1 0 8,0 0-63,-9 4 2,15-8-51,-15 8 19,13-10-39,-13 10 23,10-7-44,-10 7 20,6-9-39,-6 9 22,0 0-40,-2-12 28,2 12-29,-15-7 17,4 4-17,-7 2 27,-2 1-32,-3 1 27,-4 3-24,-6 2 28,0 0-35,-6 6 39,0-2-33,2 2 27,1 1-32,5-1 36,-1 4-32,5-1 32,0-1-31,5-2 33,1 5-29,4-4 28,3 0-25,0 3 33,6-4-33,2 2 38,4-2-23,2 0 28,3 0-28,5-1 26,3 0-23,6-1 22,4-1-27,7 0-2,0-5 3,6 1 30,0-3-29,0-2 35,4-2-9,-1-3 31,1 0-22,-4-2 23,0-1-17,-1-4 9,-3 0-22,-1-1 21,-4-2-20,1-1 13,-6-2-24,-2 0 17,-5 1-21,-2 0 3,-5 0-21,-4 2 12,-4-2 1,-5-1-9,-5 0 1,-8-1-9,-9-1-11,-6 2-7,-4 2-6,-4 2 6,0 2-8,-1 2-2,0 1-5,7 4-14,0 0-55,3 3 1,4 2-36,2 1 1,1 1-60,4 2-188,5 1 160</inkml:trace>
  <inkml:trace contextRef="#ctx0" brushRef="#br0" timeOffset="14655.99">17981 4284 161,'0'0'140,"0"0"0,-15 4-74,15-4 22,-17 8-51,4-3 14,2 3-31,0 0 29,-1 3-9,0-1-3,0 1-2,3 1 6,0 1-1,2 1 8,1-2 7,2 2-4,3-1 0,2-2 5,3 1 2,3 1-7,2-2 2,1-1-5,6 1-5,1-1 0,3-3-7,1-1 3,2 0 2,1-2 8,1-2 3,1-1-12,0-1-5,2-3 0,-1 0-6,-2-1 18,1-3-27,-2 0 0,1-1 0,1-3-4,-5 1-8,0-1 0,-3 0-4,-1-2 1,-2 2 1,-7-1-31,0 0 24,-6 1-22,-3 0 25,-5-1-21,-7-3 20,-5 3-21,-7-2 11,-3 2-30,-3 2 15,1 0-24,-2 2 32,2 0-59,6 3 22,-1 0-74,3 4 8,1-1-75,3 2-16,-1 1-107,6 0 222</inkml:trace>
  <inkml:trace contextRef="#ctx0" brushRef="#br0" timeOffset="15075.26">19687 4220 19,'-20'1'138,"2"2"-69,-6 1 32,-1 2-58,1 1 21,-3 2-42,1 3 34,0 0-48,4 2 43,0 1-37,2 0 40,3-1-1,3 0 3,2 0 0,3 0 4,4-2-6,2 0 3,3-12-2,3 23-8,4-10-4,3-4 4,2 1-10,2-2 0,2-1 10,0 0-3,2-2-10,-1-3 14,1-1 19,2-1-10,-2-1-2,1-3 1,2-1-12,-1-2-6,0-3-9,0 0-3,-2-2-5,-1 1-7,-2-2 0,0-1-29,-3-1 26,-4 2-26,1 0 4,-5 0 1,-2-1 19,-4 2-25,-5-3 21,-4 0-29,-1 1 13,-3 0-26,-1 2 24,-2 1-58,2 1 11,1 2-75,2 1 22,0 2-56,2 0 2,2 1-144,9 4 230</inkml:trace>
  <inkml:trace contextRef="#ctx0" brushRef="#br0" timeOffset="15544.56">21354 3775 72,'-17'-4'169,"0"4"-40,-4 0-28,-5 3-19,-7 3-14,-2 2-14,-4 4-12,-3 2-32,3 3 29,0 3-37,3 3 31,1 0-36,4 1 38,5 1-25,2 1 31,6-5-35,4 3 46,3-4-28,5 0 33,2-3-32,4 0 40,1-1-33,4-1 26,4-2-21,2 2 29,4-2-36,4-4 31,0-1-24,1-2 19,2-3-26,0-3 20,3-1-34,0-2 21,1-2-5,4-7-18,-1 0 15,4-4-30,-2-3 25,-1-2-28,0-1 22,-1-1 1,-2-2-4,-2-2-2,-1 1 13,-2-1 3,-5 4-5,-1 1 7,-3-1-2,-5 1-9,2 3-14,-6-2 3,-1 1 3,-3 2 1,-4 0-27,-4-1 22,-3-1-16,-3 3 12,-1 2-15,-1 1 18,-3 2-27,-2 0 7,1 4-32,-1 2-1,1 3-40,1 0-8,-2 3-74,0 2 10,1 0-265,-2 3 110</inkml:trace>
  <inkml:trace contextRef="#ctx0" brushRef="#br0" timeOffset="16232.89">21587 3967 186,'0'0'250,"-13"-12"-24,13 12-71,-3-9-10,3 9-22,2-11-29,6 6-18,3-1-14,6 0-11,5 0-10,8 0 8,4 0 6,5 1-2,5-1-2,3 2-16,2-1-8,1 0 6,-3 2-7,5 1-5,-3-2 2,-2 1-6,1 0 0,-8 1-3,2-1-4,-3-1-7,-3 2-21,-2-2-15,-5 0-31,-2 0-28,-3-2-36,-4 0-23,-4 1-20,-5-2 2,-4 1 13,-7 6 1,2-13-69,-2 13 71</inkml:trace>
  <inkml:trace contextRef="#ctx0" brushRef="#br0" timeOffset="16452.37">22357 3716 67,'0'0'103,"10"12"-13,-1-3-2,-1 1-16,3 5-25,2-1 35,1 2-41,0 2 24,2 1-23,0 1 23,-1 1-36,1-2 26,-3 1-33,-2-4 28,1 2-32,-1-1 25,-4 0-33,-1-3 24,2-1-25,-6 3 30,0-4-27,-4 1 43,-5 1-29,-5 1 27,-1-1-32,-9 1 21,-3-1-26,-2 1 26,0-1-40,-2-1 20,0-1-27,2 2-9,2-2-68,2 0-11,4-3-73,0 1-9,5-2-85,3-1 81</inkml:trace>
  <inkml:trace contextRef="#ctx0" brushRef="#br0" timeOffset="18272.59">22903 3996 124,'9'-8'311,"-2"1"-76,-7 7-62,14-11-24,-14 11-29,9-8-20,-9 8-32,6-7-19,-6 7-4,0 0-9,0 0-7,0 0-2,0 0-6,0 0-33,-8 4 23,8-4-24,-5 18 27,3-6-24,2 2 24,4 3-19,-1 5 29,5-1-34,2 4 32,2 1-35,1 2 30,2-2-5,1-1 0,-3 0-4,0 0-1,1-1-4,-5-4-11,1-1 16,-6-3-4,-2 0 3,-4-3 5,-5 0-2,-3-2-4,-7 2 10,-3-4-5,-3-1-5,-2-1-3,-2-2-5,3 0 2,-1-2-7,4-1-4,-1-2-6,5-1-10,0-1-10,2-1-43,3-2 16,5-1-57,1-1 51,6 7-36,-3-19 42,8 9-47,2-5 50,7 1-28,-1-3 47,7 0-26,-2-2 46,5 1-14,-2-1 40,3 2-15,0 0 59,-2 1-42,1 0 83,0 2-35,-5 5 18,0-3-40,-1 4 37,-1-1-38,-3 3 12,0 1-36,0 2 27,-2 2-40,-11 1 25,24 2-36,-12 1 38,-2 2-27,3 1 17,-2 2-20,-1 0 32,0 1-36,1 1 38,-2 0-34,-3 0 29,4 2-29,-1-2 33,-1-1-30,0-2 34,-2 1-29,1-1 40,-1 0-27,-6-7 33,15 8-25,-15-8 36,15 5-36,-15-5 22,16-2-39,-16 2 29,15-5-33,-5 1 22,-10 4-25,11-12 35,-11 12-2,10-12 11,-10 12-24,4-11 16,-4 11-29,0 0 18,-1-16-31,1 16 28,-11-6-29,11 6 29,-16-3-33,16 3 30,-21 1-25,10 2 21,0 0-22,-1 2 24,-1 2-24,3 0 29,-2 1-30,5 1 28,-1 1-17,1-1 24,3 1-4,0 0-1,4-10-7,-4 18 9,4-18 6,2 16-5,-2-16-1,4 12-8,-4-12 5,6 10-2,-6-10-1,9 6-7,-9-6 3,0 0-12,18-1 3,-18 1-5,13-8-15,-7 1 21,-2 0-24,4-1 22,-3-2-21,-1-1 26,1 1-26,-1 0 27,-2-2-30,-2 0 29,0 12-22,0-19 22,0 19-22,-2-19 24,2 19-23,-6-14 20,6 14-24,-5-11 28,5 11-24,-9-5 25,9 5-20,0 0 20,-16 5-21,16-5 24,-9 7-25,9-7 29,-6 11-22,6-11 23,-3 13-17,3-13 23,3 15-16,-3-15 17,8 16-19,-8-16 19,10 13 1,-10-13-7,15 11 0,-15-11-3,18 5 7,-18-5-10,21 0 8,-10-4-20,2-1 18,0-2-16,-1-2 10,3-3-20,0-4 24,-2 0-21,2-6 11,1 0-16,0-2 19,2-7-20,-2-1 15,-1 0-1,-1 6 1,-3-3-2,0 0-2,0 1 1,-1 2 3,-4 5 10,2-1 14,-2 2 6,-1 4-9,-1 2-5,-3 2-12,2 1-3,-3 11-2,0-12-3,0 12-3,-9-5 0,9 5 8,-18 7-3,5 2 2,-4 5-2,-2 5-2,-3 6 6,-1 3-10,0 2 8,5 3-8,-2 1 8,5 0-10,1 1 11,5-4-8,3-2 14,0 2 5,3-7 1,3 0-3,3-2 6,0-1 1,2-4 7,-1 1 11,1-4 0,1-2-12,6-2 0,-1-3-8,3 0-1,1-4-3,3-1-1,1-4-3,0-1-5,1-4 1,4-1 0,0-5-5,0 0 1,-1-4-9,-2 1 8,0-2-13,-5 5 14,-1 0 1,-1 1 5,-3 2-5,-1 1-2,-5 1-4,5 3-7,-10 5 4,10-9-4,-10 9 6,0 0-5,0 0 14,0 0-4,4 10 4,-4-10-8,-7 14 5,4-4-3,-1 2-1,-1-2-1,0 2-1,5-1-3,-2 2 9,1-2-1,1-11 3,1 23 10,1-11-7,1-2 3,4-1 4,0 1-5,1-4-3,1 0 3,1-1-8,3-3 3,-13-2-1,27-1 1,-11-3-4,1-1 1,2-4-1,-1-3-1,2-3-3,2-2 8,-3 0-16,-1-3 3,0 1 8,-2 0-3,-2 2-3,-4 3 0,-1-1 10,0 5 1,-2-1 0,0 3-7,-1-1 2,-1 2-6,-5 7-4,6-9-6,-6 9 8,0 0 3,0 0-10,0 0-17,-7 8 3,1 0-32,2 3-2,-1 2-16,-1 1 5,0 2-37,1 1 21,4 0-28,1 1 27,0 0-23,4-3 38,0 3-2,2-4 8,2 1 3,-1-1 10,2-2 1,2-2 11,-1 2 6,-2-4 12,2-1 10,-3-1 0,1 0 3,-8-6 10,16 7-11,-16-7 60,13 6 8,-13-6-15,9 4 5,-9-4 1,12 2-5,-12-2-6,0 0-9,10 5 0,-10-5 0,0 0-1,13 3-2,-13-3 2,0 0-3,0 0-3,13 2-3,-13-2-6,0 0 1,17 0-3,-17 0-23,14 0 30,-14 0-13,13-2 32,-13 2-19,17-3 14,-17 3-18,16-4 40,-16 4-10,12-2 21,-12 2-5,0 0-12,14-4-15,-14 4 11,0 0-8,12-3-10,-12 3-6,0 0-2,0 0-7,11-2 1,-11 2-1,0 0-1,0 0-1,0 0-7,0 0 11,13-2-2,-13 2-1,0 0 4,0 0-1,0 0 1,0 0 10,11-2-3,-11 2-12,11-3 5,-11 3-7,19-3 4,-9 1 4,3-2-9,-3 0 0,6-1 2,-3-1-3,-1 1-4,1-3-17,-2 2 18,0-3-7,-3 2 0,-2 0-16,-6 7 23,6-13-24,-6 13 21,-6-14-12,-2 8 16,-5 1-21,-4-1 22,-3 3-16,-1 2 23,-1 1-18,-5 2 12,3 1-5,0 4 14,0 0-15,2 3 16,-3 2 2,3 2-3,5-1-1,1 2 4,4 0-1,2 2-1,5 0 13,5 1-4,5 3 3,7 2 2,7 5-5,8 0-7,5 0-24,14 4-15,0-3-27,5 0-26,-1-2-53,-1-1-88,-5-7-61,-4-1-163,0-4 82</inkml:trace>
  <inkml:trace contextRef="#ctx0" brushRef="#br0" timeOffset="18595.83">22933 4599 56,'0'0'203,"-7"7"-27,7-7-23,11 7-17,8-4-27,4 1-18,12 0-11,11 0 13,7 1-5,3-2-9,6 1-6,14-2-2,-1-2-10,-9 1 7,10-1 4,2-1-18,-4-1 5,1-1-14,-10 1 22,-3-1-2,-3 1 3,0-3-2,-5 1 0,-4 0-7,-1 0-13,-10 1-4,0-1-13,-5 1-2,-3 0-10,-4-1 2,-3 1-2,-3 2 1,-2-2-7,-2 0 10,-3 1-77,-2 2-65,1-2-61,-13 2-48,14-3-28,-14 3-232,0 0 23</inkml:trace>
  <inkml:trace contextRef="#ctx0" brushRef="#br0" timeOffset="19453.52">11321 3800 76,'-9'-5'144,"9"5"-16,-14-7-23,14 7-16,-10-5-13,10 5-14,0 0-11,0 0-4,0 0-8,9-9-4,5 8 11,9-1-10,8 1 1,11-1 7,13 1 1,4 1 8,5 0-4,16 0-6,3 1-9,5-1 4,2 3-2,1 0-9,4-1 2,-4 2-10,-2-1 7,-3-1-7,2 1-6,-5 1 0,-2-1-14,-4 0 14,-4-1 1,-9 0-7,-3-1-4,-4 1 6,-1-2-2,-3 0 0,-11 0-3,-1-2 0,-4-1-1,-6 3 1,-2-3 2,-2 1 3,-2-1-7,-6 0 2,-1 2 2,-2-3 1,-2 1-3,-3 1-33,1-1-36,-12 3-33,12-5-26,-12 5-40,0 0-180,0 0 198</inkml:trace>
  <inkml:trace contextRef="#ctx0" brushRef="#br0" timeOffset="19956.79">11304 3895 67,'13'11'160,"7"-8"-41,7-3-22,9 3-32,6-2 34,11 2-24,5-2 25,4 0-37,17-1 24,1 3-35,5-3 28,2 2-35,2-1 22,2-1-32,-1 1 20,0-1-24,1 1 22,-1-1-20,0 0 15,-1 0-27,-2 0 4,-4 0-9,-1 0 20,-4 0-23,-13 0 18,-4-1-22,-1 1 23,-3 0-3,-5 1-23,-8-2 25,-4 1-25,-1 0 21,-7 0-21,-3-1 25,-5 1-22,-1 0 19,-3 0-25,-3 0 13,-2 0-11,1 0 12,-2 0-19,1 0 20,-15 0-18,25 0 15,-25 0-21,20 0 21,-20 0-26,18 0 22,-18 0-11,15 0 15,-15 0-18,0 0 14,16 0-14,-16 0 11,0 0-16,15 0 20,-15 0-15,0 0 15,0 0-20,14 0 18,-14 0-15,0 0 13,0 0-17,0 0 16,0 0-19,13 0 12,-13 0-17,0 0 4,0 0-37,0 0 2,0 0-33,0 0 18,0 0-52,0 0 13,0 0-64,9 2 5,-9-2-181,0 0 201</inkml:trace>
  <inkml:trace contextRef="#ctx0" brushRef="#br0" timeOffset="22033.33">1917 3924 8,'-17'-3'204,"17"3"-62,-10-3-16,10 3-40,0 0 10,-13-3-41,13 3 3,0 0-31,0 0 20,19-6-17,-3 3 23,9 1-23,9-2 35,7 1-29,10-2 23,4 2-21,7 0 23,15 0-21,5 0 12,4 1-27,6-1 21,6 3-27,2 0 19,3 0-21,6 0 19,3 3-23,21-1 19,1 0-20,-1 1 17,-24-1-23,0 0 26,-3 1-23,0-3 15,-3 3-23,-4-1 17,-5 0-12,-5-1 5,-7-1-15,-5 2 16,-14-2-12,-7 0 11,-6 0-14,-9 0 16,-10 0-17,-2 0 16,-7 0-15,0 0 15,-3 0-24,-4 0 19,0 0-48,-15 0-18,20 0-61,-20 0-19,0 0-30,0 0-26,0 0-120,-13 3 226</inkml:trace>
  <inkml:trace contextRef="#ctx0" brushRef="#br0" timeOffset="22400.5">2181 4167 74,'10'4'86,"3"-4"-39,8 0 20,7-1-36,8 1 31,15-2-22,4 2 20,7-1-20,15 0 14,3 1-30,2 0 29,3 1-36,-1-1 23,1 0-23,-1 2 22,0 0-31,0 1 28,-1-2-23,-3 4 3,-1-5-3,-5 3 0,-12-2 30,-1 0-26,-4 1 31,-5-2-22,-9 0 22,-3 0-16,-8 0 37,-3 1-21,-5-1 28,-3 0-32,-1 0 11,-4 0-20,0 0-13,-3 0-4,-1 0 21,-12 0-23,20 0 13,-20 0-30,19 0 17,-19 0-58,15 0-9,-15 0-28,0 0-5,14 3-57,-14-3-5,0 0-163,0 0 232</inkml:trace>
  <inkml:trace contextRef="#ctx0" brushRef="#br0" timeOffset="25337.38">13204 5120 46,'0'0'104,"-12"-4"-53,12 4 18,0 0-43,-12-4 20,12 4-53,0 0 37,-11-2-38,11 2 32,0 0-28,0 0 24,-14 4-33,14-4 32,-8 7-28,8-7 41,-12 8-38,12-8 42,-14 12-7,6-3-7,-1-1-38,1 2-45,0 1-79,0-3 40</inkml:trace>
  <inkml:trace contextRef="#ctx0" brushRef="#br0" timeOffset="25811.78">13027 5634 120,'0'0'152,"0"0"-59,0 0-2,0 0-44,13-2 18,2 2-36,6 0 23,8 2-36,12 0 34,9 1-20,6 0 20,4 1-17,15-1 20,5 3-34,2 0 22,3 2-29,1 0 28,1 0-31,0 2 28,0-1-19,-3 1 24,2 0-34,-3 2 26,1-1-33,-2 0 26,0-2-27,-2 3 25,-1-2-3,-1 0 2,-3-1 4,-4-1 5,-12-2-4,-4 0-1,1 0 3,-4-1-3,-3-2-1,-10 2 2,-1-3 21,-7 1 13,-2-2 5,-4 0 3,-3-1-5,-2 0-11,-1 0-9,-2 0 18,-3 0 2,1 0-6,-3 0-13,-12 0-9,22-1-7,-22 1-9,18-1 0,-18 1-7,14-1-6,-14 1-11,0 0-47,19-1-45,-19 1-39,0 0-21,11 2-13,-11-2-27,0 0-31,7 5-171,-7-5 145</inkml:trace>
  <inkml:trace contextRef="#ctx0" brushRef="#br0" timeOffset="26822.06">17535 5799 82,'0'0'131,"0"0"31,0 0-63,0 0 18,0 0-36,0 0 17,8-6-41,-8 6 13,12-2-31,-12 2 22,18-3-34,-5 1 35,5 1-35,2 0 31,3 1-20,5 0 29,3 0-38,7 0 30,3 0-26,10 2 27,3 1-23,5-1 13,2 0-17,2 0 11,11 0-12,1 1 5,-3 1-5,-10-1-7,1 1 10,-1-2-5,-1 1 1,0 0-8,1 1 0,-2-2 5,-2 1-4,2-1-5,-2 1-4,-2-1-4,0 1-3,-4-1-1,-2 0 0,-6-1 6,-3 1-5,-2-1-4,0 1 4,-8-1 0,-3-1 1,0 1 1,-1-1 1,-5 1 6,-1-1 13,-3 0 1,-4 1-2,1-1-10,-1 0 2,-14 0 0,20 0 6,-20 0-2,18 0-11,-18 0-3,14 0 0,-14 0-2,0 0-2,19 0 2,-19 0-9,0 0 2,15 0-2,-15 0-12,0 0 15,0 0-1,12-1-8,-12 1-14,0 0-23,0 0-25,0 0-25,0 0-14,0 0-18,0 0-22,0 0-11,0 0-26,-12 3-26,12-3-170,0 0 167</inkml:trace>
  <inkml:trace contextRef="#ctx0" brushRef="#br0" timeOffset="27366.98">21533 5975 6,'0'0'244,"0"0"-32,-6-7-42,6 7-34,0 0-26,0 0-15,0 0-4,-6-7-17,6 7-16,0 0-10,0 0-9,18-1-9,-5 2 17,6-1-8,5 2 1,6 1-4,6 1 24,2 1-20,11 0 19,1 2-10,-1-2 6,3 3-9,0-1 13,3 1-25,2 1 19,11 0-30,-2-1 25,4 1-26,-2 1 28,-10-3-23,-1 0 15,1-2-27,-2 2 24,1-1-21,-6-2 26,0 1-24,-4 0 20,-4-2-27,-4-1 14,-1 0-20,-6 1 26,-3-3-20,-3 0 35,-3 1-36,-1-1 27,-4 0-28,1-1 20,-3 1-35,-3 0 32,-13 0-36,23 0 12,-23 0-10,19 0 12,-19 0-63,14 0-29,-14 0-29,0 0-15,11 3-30,-11-3-40,0 0-53,-14 6-241,6-3 18</inkml:trace>
  <inkml:trace contextRef="#ctx0" brushRef="#br0" timeOffset="28314.08">2139 6846 119,'0'0'126,"-10"-2"-14,10 2-28,0 0-14,-8-5-18,8 5-7,0 0 6,16-7 5,-3 4 2,6 1 6,8-4-2,8 0 1,9 1 6,7-2-9,3 2-3,6-1 0,10-1-3,0 0-12,3 0-7,-1 2-2,-1-2-5,-12 4-9,-3-2 2,2 1 1,-5-1-7,-2 3 1,-3-3-4,-7 3 0,-4-2-4,-3 3 1,-5-2 0,-1 1-8,-4 0 11,-3 0 10,-3 1-2,0-1 12,-4 1-8,-2 0 3,1 0-6,-13 1-1,19-2-4,-19 2-8,17 0 5,-17 0-9,14-2 2,-14 2-1,0 0-4,18 0-20,-18 0-27,0 0-25,16 4-50,-16-4-32,14 6-48,-5-3-167,3 0 176</inkml:trace>
  <inkml:trace contextRef="#ctx0" brushRef="#br0" timeOffset="29602.07">7479 6845 64,'-14'-1'148,"14"1"-29,-18-2-31,18 2-17,-15-2-12,15 2-6,-11-2-19,11 2 0,0 0-12,-14-2 2,14 2-1,0 0-1,0 0 0,0 0-2,18 0-1,-4 0-1,1 0 10,6-1-5,6 0-5,3-1 2,7 1-8,3-1 5,1 1-3,13-2 1,-3 2 0,3-1 3,1 2-8,0-2 5,2 2 2,1-3 3,0 1-1,5 2-1,-2-1-1,2 0 4,14 0-4,-3-1-3,2 1 4,2-1-1,-1 1 3,1-2 7,-3 3 0,1-3 5,-13 2 3,3 0-6,-1-1 8,0 1-13,-2-1-1,0 1-2,-1 1 4,1-1-12,0 1 12,-4 0-12,1 0 8,-1 0-14,-3 0 11,1 0-11,-3 1 4,-1-1-6,1 0 5,-2 0-23,0 0 26,-2 1-7,3-1 4,-3 0-8,0 0 11,1 1-10,1-1 9,-4 2-7,-3-2 10,4 0-12,2 2 12,-1-2-9,-2 1 10,2 0-14,0-1 21,0 0-19,1 2 15,-1-1-18,1-1 16,2 0-14,-1 0 13,-2 2-11,3-1 10,-2-1-13,0 1 9,0-1-12,-8 1 17,0-1-24,1 1 21,-1 0-13,-2 0 14,0-1-16,-1 2 12,-1-1-13,0 0 15,1-1-16,-1 2 12,0 1-12,1-2 12,-1 0-12,-1 0 15,3 1-20,-2 0 20,1-1-12,0 0 14,0-1-19,-1 0 26,0 2-15,1-1 20,-2-1-17,-1 2 32,0-1-26,-4-1 22,-1 0-26,0 0 21,-1 0-31,-1 0 31,-1 0-23,0 1 20,-3-1-24,3-1 22,-5 2-33,-1-2 35,-1 1-30,1 0 24,0 0-26,0 0 25,-1 0-28,-1 0 29,0 0-33,2 0 28,-2 0-30,0 0 34,-1 0-19,-1-1 18,0 1-25,0 0 28,-2 0-29,-2 0 35,0-2-31,-3 2 41,4 0-42,-3 0 28,-13 0-16,25 0 22,-25 0-29,21-1 23,-21 1-26,21-2 23,-21 2-32,17 0 35,-17 0-36,16-1 34,-16 1-31,13-1 23,-13 1-27,0 0 47,16-2-39,-16 2 33,0 0-32,12-1 30,-12 1-31,0 0 27,0 0-27,13-1 31,-13 1-1,0 0-6,0 0 2,0 0-6,0 0-7,12-1 5,-12 1 1,0 0-2,0 0-20,0 0-18,0 0 42,0 0-1,0 0-9,0 0 4,0 0 1,0 0-33,0 0 34,0 0 2,0 0-38,13-1 35,-13 1-30,0 0 35,0 0-38,0 0 40,0 0-34,0 0 34,0 0-35,0 0 40,0 0-41,0 0 32,0 0-36,0 0 40,0 0-39,0 0 40,0 0-38,0 0 37,0 0-37,0 0 35,0 0-36,0 0 37,0 0-35,0 0 34,0 0-32,0 0 33,0 0-32,0 0 35,0 0-37,0 0 35,0 0-38,0 0 35,0 0-37,0 0 42,0 0-41,0 0 43,0 0-50,0 0 14,0 0-14,0 0-58,0 0-16,0 0-65,0 0-18,0 0-24,0 0-38,0 0-62,0 0-163,0 0 47</inkml:trace>
  <inkml:trace contextRef="#ctx0" brushRef="#br0" timeOffset="33814.89">7509 8540 57,'0'0'56,"0"0"-20,0 0-3,0 0-6,0 0 3,6 11-5,-6-11 15,4 19-2,-1-7-1,1 4 4,-2 1 5,0 6 0,-2 2 14,2 2-1,-2 2 1,0 5-8,-2 0 2,2 3-5,0 0-1,-2 1-2,0 1-9,2 4 0,-3 1-11,1 0 1,0-5-4,0 5-4,2-7-3,-2 0 0,0 0 3,2-2-5,0-1 6,0-5-5,0-2-39,2-1-53,1-4-72,0-3-150,-1-5 240</inkml:trace>
  <inkml:trace contextRef="#ctx0" brushRef="#br0" timeOffset="35593.16">7452 8419 54,'13'-9'125,"-1"2"-11,2 2-30,5 0-5,4 0-6,3 1-13,4-2-12,7 4 3,2-1-14,4 2-1,7 0-1,3 0-5,5 0-2,0 1-1,3 0-3,1 0 3,3 0-2,9 0 0,5 1-5,-1 0-2,3 0-2,5 0-3,-1-1-3,5 0 3,2-1-3,1-2 3,5 2 1,3-1-1,7 1 1,0-3-6,25 1 5,-1 1-1,-2-3-2,1 3-4,2 0-1,2 0 3,-3 1 0,-19 1 1,21 0 0,-2 1 4,1 1-6,-2 1-3,1-1-2,0 3 0,-1-1 5,-20-1-1,21 1-1,3 1-6,0 0 12,-1 2-10,4-4 2,0 4 1,-1-4 1,4 1-3,2 1-2,1-2 4,1 1 0,-3-1 2,1-1-2,-1 1-3,2-1-1,-3 0-1,-2-1 5,-4 3 6,-1-3-4,-4 2 7,-17-2-2,20 2 3,-1 0-6,-22-1 1,1 2 5,20 1-11,-1-2 3,-18-1 4,20 3-3,2 0-5,-6 0 4,-18 0 4,18 2-8,-19-3-1,21 2-1,-22-1 0,2 1-1,-2-1-4,-1-2 10,-4 2 0,1 0-5,-3-1 6,-3 0 0,-1 0 3,-4 0 12,-3 1 0,-3-3-1,-4 1-2,-4 0-4,-4-1-4,-13 0 5,-3-2-6,-2 3 3,-1-3 8,-3 0-5,-4 0 3,-6 0-2,-1 0 4,-4 0-8,1-2 13,-7 1 1,-2 1-2,-1 0 0,-3 0-4,-4 0-5,-2-1 0,-4 1-3,-1 0-5,0 0-6,-15 0 7,23-1-7,-23 1 1,19 0 1,-19 0-3,15 2-2,-15-2 3,16 3-5,-16-3 0,14 9 1,-5-4 0,-2 4 2,0 1-1,-1 1-1,2 3 0,-2 0 1,1 1 1,-1 4-6,0 1 11,3 1-1,-3 3 2,2 1-1,0 1-1,0 3 10,-1 0-12,0 0 19,1 1-25,-1 0 25,-1 2-17,-1 0 12,1-1-16,-2 1 13,2 1-16,-2-1 0,0 0-4,0 1 8,-2-1 4,3-1 1,-2 1-2,1-1-6,-2-4 1,2 1 1,-1-2 2,0-1-5,-1 0 10,1 1-4,-2-2 7,2-2-3,-2-1 11,0 0-17,0-2 16,-1-1-24,0 1 23,0-2-14,-1 1 16,-2-3-19,0 0 16,-2 0-16,0-2 20,-4 0-20,2-1 17,-4 0-14,-1-3 14,-2 0-16,-3-1 22,-2 2-25,-3-3 20,-3-1-24,-2 1 25,-6-3-20,-2 1 21,-4 0-19,-11 0 18,-3-3-21,-5 1 21,-4-1-33,-14 0 31,-4-1-37,-2-1 42,-3 1-22,-2-2 19,-4 1-22,-4-1 11,-2 1-11,-5-2 16,-4 1-17,-1 0 23,-1 0-24,-3 0 21,-23 0-20,-1 0 22,2 1-35,-3 0 21,23 0-9,-22 0 20,-2 0-18,0 1 17,2 1-23,-1-1 19,3-1-22,21 2 26,-1 0-27,-21 0 20,1 1-14,0-2 21,1 3-28,21-2 26,-22 1-21,2-1 24,1 1-24,-1 1 20,1-1-21,-1 0 19,21 1-19,-1-1 19,-21-1-15,1 1 14,2 2-20,19-3 25,-20 3-31,24-3 29,-2 1-19,1 0 18,-1 0-20,0-2 15,1 2-18,-2-2 20,5 1-22,-3-1 22,4 0-16,1 0 21,-1-1-21,0 0 21,2 0-27,-1 0 25,0-1-16,3 0 14,0 0-20,2 0 22,1-1-20,4-1 19,-1 2-19,2-2 16,1 0-19,1 0 23,2 1-21,1-1 19,4 1-19,1-1 19,4-1-16,1 1 16,4 1-23,9-1 23,2-1-22,-2 1 15,2-1-19,1 1 25,-1 0-12,0 0 14,1 0-18,1 0 20,0 0-21,2-1 19,1 1-19,2 0 18,-1-1-13,1 1 12,3 0-14,-1 0 17,0 0-19,1 0 18,-2 1-20,1 0 2,0-1 6,-1 0 5,3 1-5,-2 0-2,3 0 6,-1 1-1,2-1-2,6 1 2,1 0 16,-1-1-20,2 1 19,0-1-13,0 0 13,2 1-17,-2-1 0,2 2-1,-2-3 2,4 3-4,-1-2 6,7 0 5,0-1-5,3 1-3,0-1 5,4 1-5,0 0 4,2-1 2,3 1 3,2-1-7,-2 1 6,4-1-5,0 1 8,2 0-7,-1-1 5,13 3-7,-19-2 5,19 2 5,-18-5 7,18 5-9,-13-2 7,13 2-2,-13-1 5,13 1-10,0 0 7,-13-4 3,13 4 5,0 0 1,-11-3 0,11 3 12,0 0-10,0 0-4,-6-7-4,6 7-2,0 0-5,6-15-7,-6 15 0,9-13 9,-6 4-11,3 0-6,0-1 6,2-4 2,-1 1-4,0 0 2,1-2 3,0-1 3,1-2-2,-1 1 1,0 0-5,2-2-1,-1 2 1,-3-1 2,4-1 2,-3 2-1,0-1 23,-1 0-32,1-1 25,0 2-24,-1-3 21,0-1-26,0 1 26,-1 1-29,3-3 30,-4 0-28,1 0 22,-1-1-19,1-1 18,-1 1-21,0-1 20,1 2-20,0-2-1,-2 0-10,2 0 20,0 0-8,-1 1 7,1 0 0,0 1-2,-2-1 1,3 1-4,-3 1 8,3 0-3,-3 0 2,3 2-6,-3 1 1,0 2 7,2-1-4,-3 0 5,0 2-8,0-1 3,-1 3 5,0 0 5,2 1-13,-3 12-1,0-22 10,0 22 4,0-21 13,0 21-21,-3-17 18,3 17-21,-1-14 12,1 14-22,-4-11 6,4 11-55,-9-7-22,9 7-32,-14-4-25,14 4-37,-16 3-34,4 0-48,3-1-132,-2 2 154</inkml:trace>
  <inkml:trace contextRef="#ctx0" brushRef="#br0" timeOffset="38378.64">12098 8051 89,'-5'34'61,"-1"9"27,-1 3 1,0 6-19,1 1-1,1 15 0,-1 1-26,0 2 28,1 2-6,0-1 0,2 3-1,2 3 10,0 0 1,2 2 2,2 1 1,1-1 2,2 0-8,2-1 2,1-3-2,1-1-10,2-4 11,0-2-10,-1-4 1,0-1-20,-1-3 7,-3-10-22,1-2-2,-2-1-12,-2-4 1,0-2 0,-2-6 5,-1-3-5,-1-6-8,-1 0-2,0-1 2,-1-3 1,0 0 6,-1-4-4,1-3-6,-1 0 1,1-3 1,1 0 5,-1-3 0,-1 0-14,3-10-29,-3 13-48,3-13-58,-5 11-46,5-11-29,-6 5-230,6-5 88</inkml:trace>
  <inkml:trace contextRef="#ctx0" brushRef="#br0" timeOffset="39061.5">9327 10343 58,'15'-13'240,"0"2"-58,-1 3-35,-2-2-26,-3 3-13,-1 1-14,1 0-19,-9 6-16,10-8-14,-10 8-6,0 0-1,0 0 0,-16 4-7,-2 5 3,-10 1 2,-7 7 0,-10 2 1,-9 5 3,-7 3 0,0 0 4,-4 2 0,0-1 11,-1 1-17,2 1 18,-2-1-37,1 2 32,-1-1-21,6-2 7,-3 1-21,1 0 1,5-2 0,-1 0-3,3-1-9,3-2 3,9-2 2,1 0-1,5-2 4,1-1 1,3 0-8,6-4-6,2-1-26,0 0-27,5-3-39,4-2-47,0 0-24,3-4-19,0 1-245,13-6 109</inkml:trace>
  <inkml:trace contextRef="#ctx0" brushRef="#br0" timeOffset="39316.85">7956 10668 74,'-16'4'153,"5"0"-21,-1 4-25,1 1 2,-5 4-4,1 1-2,-2 6-27,2 0 17,-1 3-9,0 1-3,1 3-2,2 0-13,0 2-2,5-1-4,1 0-8,3-3 8,4-1 0,2-1 5,3-1-1,2-1 3,8 1-2,1-3 0,5-2-24,3-1 15,4-3-22,1-2 9,4-2-34,-3-1 29,1-2-42,-4-2-4,0-1-57,-3-1-17,-3-1-18,0-1-23,-3-2-27,-1 1-27,-2 0-28,-3-2-173,-12 3 166</inkml:trace>
  <inkml:trace contextRef="#ctx0" brushRef="#br0" timeOffset="40461.98">3865 12054 23,'0'0'192,"-12"-4"-41,12 4-43,0 0-25,0 0-14,0 0-12,0 0-9,17-5 1,-4 4-1,7 1-8,2 0 11,8-1 1,1 2 1,12-2-3,10 1 1,6 0 4,5 0-5,16-2-2,2 1 3,7 0-10,2-1 3,2-1-4,5-1-5,3 1-9,5-2 5,4 1-5,20-2-8,-1 1 0,-20 0 3,22 0-3,2-1-12,-2 1 3,0-2 0,-1 1 2,-4 1-3,-18-1-5,21-1 0,-2-1-2,-21 4-2,0-2 2,-3 1 1,-2-1 0,-8 2-5,-4 0 6,-8 2-2,-3-1-17,-17 1 17,-6 0-2,-6 2 4,-8 0-6,-8 0 4,-4 0-6,-2 0-11,-5 0 4,-5 0 6,-1 0-4,-1 0 0,-2 0 2,-13 0-10,24 2 11,-24-2 12,17 5-4,-17-5 0,10 7 2,-10-7-1,5 12 5,-5-12-6,2 18 14,-4-7-2,0 4-2,-1 2 18,-1-1-8,-2 6 8,-2 1-14,1 5 17,1 1-17,-3 3 16,2 1-17,-1 1 3,3 5-1,-2 2-3,3-7 8,-1 1-7,2 0 3,1 1 7,1 1-1,1-2-5,-1 2 0,2-1 19,-1 0-23,1 0 23,0-1-28,0 0 25,1-1-25,-1 1 18,0-3-30,3 1 32,-4-1-34,2-3 26,-2 0-26,0-2-1,0 2 2,0-3 2,-2 2 3,2-2-1,-5 0 1,2 0 6,-1-3-2,-1 1 7,0-2-21,-2-1 21,-1-1-4,0 0 6,1-2 0,-4-2 0,-1-1-4,-3-1-3,-1-2 8,-5-1 0,1-1-5,-2-1 1,-9-1-2,0-1 1,-4-2-6,-2-1 7,-9 0-4,-6-1 1,-2 0 0,-3-3 3,-4 3 32,-14 0-41,-5-1 3,-4 2 6,-4-1-11,-4-1 0,-4 2 4,2 0 31,-4-1-43,-1 1 37,2-2-36,-2 1 0,-1 1 7,-1-2 0,1 1-6,2-2 4,0 1 33,4 1-39,2-1 36,3 0-38,2 0 8,6-2-6,2 3 3,4-1-3,12 0 8,4 1 4,4-1-2,4-1-4,9-1 2,4 1 1,5-2 2,3 0 39,4-1-37,2-2 38,2 0-45,1-3 39,4-1-37,3-2 25,2-1-33,4-3 42,-2-2-47,4-4 43,0-2-45,2-2 38,-2-5-41,3-2 34,-2-2-33,2-2 36,-2-7 1,1 1-44,0-2 38,-2-2-42,3 1 36,-2-1-30,0 0 1,1-1 10,-1-1-2,1-1-7,0 2 7,-2-2 35,1 3-37,1 0 38,-2 2-41,1 4 34,-1 5-40,-3 1 40,3 3-5,-3 1-31,1 3 28,-1 2-26,1 4 30,1-1-33,-1 3 29,0 2-21,1 1 27,2 2-29,-2 1 32,2 1-40,-1 2 32,3 0-59,-2 1-10,5 8-69,-7-13-46,7 13-50,-6-8-33,6 8-284,0 0-51</inkml:trace>
  <inkml:trace contextRef="#ctx0" brushRef="#br0" timeOffset="41115.4">12818 11986 171,'0'0'222,"2"-17"-52,-2 17-36,0 0-44,1-14-20,-1 14-16,0 0-12,0 0 3,0 0-10,6 9 0,-4 3 1,-2 0 6,1 5 10,-1 8-3,2 1 13,-2 9-10,1 3 5,0 5-9,-1 6-8,-1-1 2,0 2-9,-1 2 3,2-2-4,-2 1-1,1-2 9,-1 2-17,0-3 10,0-2-20,1 0 19,-1 0-22,0-9 19,1-2-17,-1 1 12,-1-2-21,2-5-11,0-3-52,1-1-40,-1-5-42,0-3-19,1-3-49,0-14-177,0 15 157</inkml:trace>
  <inkml:trace contextRef="#ctx0" brushRef="#br0" timeOffset="41855.42">13182 11758 150,'43'-26'177,"1"4"-46,9-1-5,5 1-27,5 3-5,5 1-8,4 1-9,7 2-1,-1 0-8,3 2-6,1 0-6,3 4-7,0-1 1,1 2-6,1-1-13,4 2 11,-1 1-14,5 0 7,-1 0-9,2 0 2,0 0-13,3 0 10,2 1-14,2-1 10,4 1-5,-1-1 4,1 3-4,-3-2 3,-1 2-9,-4-1 8,-4 4-12,-1-4 10,-5 3-13,-5-2 7,-6 2-8,-15 0 8,-4 0-10,-4 1 8,-10 0-9,-5 1 9,-2 0-13,-1 1 7,-2 1-7,-5-1 1,2 4-6,-1-1 14,0 2-8,0 2 5,-1-1-5,0 5 12,-2-1-13,4 5 12,-2 1-10,0 3 1,-2 2-1,-1 2 6,0 2-2,-1 2 7,-1 2 3,1 0 4,-2 4 0,2-1 11,-3 1-8,2 2 3,-1 0 19,1 1-18,3 6 22,1-1-21,-1 3 20,2 0-17,-2 0 15,3-1-20,1 2 6,0-1-16,2 1 19,-1-2-7,1 0-3,0 0 3,-1-2 26,0 0-32,-3-1 13,-2-8-23,-3 2 24,-1-2-31,-3 0 25,0 0-1,-4-2-29,-5-3 21,-4 0-21,-1-1 25,-5-4-30,-4 1 19,-4-1-15,-4 2 24,-4-2-33,-9 1 34,-4 0-24,-6-4-1,-6 0 2,-7-2 3,-13-1-1,-7-2 5,-4-2 9,-6-1 29,-10-5-29,-5-1-1,-8-1-4,-6-2-4,-6-2 0,-25-1 37,0-1-29,-4-1 30,-5-1-37,1 1 35,-3-1-36,-1 0 26,-5 1-30,-1-1 39,-3 2-40,-1-2 28,0 4-31,-3 1 29,0 0-32,1 0 34,0 0-34,7 2 34,3 0-36,4 0 42,7 1-41,7 1 44,24-3-43,8 1 35,6 0-42,6-1 41,7 0-53,19 0 47,5-2-34,9 0 39,9 1-40,8-3 42,3 2-42,7-1 41,0 0-42,2 0 42,4-1-39,0 1 41,15-1-47,-26 1 27,26-1-56,-19 0 22,19 0-57,-15 0 0,15 0-64,-13-1-42,13 1-67,-13-2-58,13 2-251,0 0-80</inkml:trace>
  <inkml:trace contextRef="#ctx0" brushRef="#br0" timeOffset="43106.29">5574 11373 60,'0'0'115,"-5"-9"-27,5 9-21,0 0-22,-5-9-18,5 9-10,0 0 2,0 0-7,0 0 0,-10 6 2,10-6 8,-4 18 1,3-7 12,0 7 6,0 2 8,0 6 14,0 3-5,1 6-1,1 4-23,2 8 36,-2 1-2,0 3-4,0 2 4,1 2 6,-2 1-1,3 12 1,-2 2 0,1 1-10,0 2 4,4 0-11,-2 1 1,4 1 4,1-3 0,0 3 18,1 0-33,1 0 29,1 0-34,-2 0 17,1 1-34,-1-2 0,0-3-6,-1-2-5,0-2-1,-3-5 0,0-8 26,1-2-30,-3-4 22,1 1-27,0-4 25,-1 0-30,0-3 24,-3-5-29,1-3 22,-1 0-25,0-5 3,-2-1 1,1 0-1,-1-2 2,1-1 1,-2-2 8,1-3-5,-1-1 2,1-1 3,-1-2-5,-1-1 4,2-2-1,0-3-10,1-10-12,-5 19-25,5-19-25,-4 11-40,4-11-68,0 0-108,0 0-225,0 0-6</inkml:trace>
  <inkml:trace contextRef="#ctx0" brushRef="#br0" timeOffset="43966.01">14608 11039 86,'6'-9'153,"-1"1"-40,-5 8-39,8-9-11,-8 9-13,0 0-9,13 2-3,-13-2 1,13 17-1,-7-3 0,3 4 13,0 10 2,1 1 3,1 8 8,-1 3-4,0 5 13,-1 4-10,1 11-1,-2 4-9,-1 0 0,-1 4 0,0 2 5,-2-1-3,-1 1 4,-1 2 21,0 0-20,-1 3 21,-2 0-28,1 3-9,0-3 6,0 1 1,0-2-6,1-2 17,0 1-27,-1-5 13,1-1-17,1-8 22,-1-1-41,0 0 23,0-1-35,1-1 4,-1-1-4,-1-3 2,-1 0-4,1-3 3,0-3-1,-3-1 7,3-8 2,-1-2-5,-2-2 24,3 0-28,-1-5 21,-1-2-28,0-2 33,0 0-29,-1-6 12,3 1-39,-2-2 16,1-2-47,0-3-10,1 0-34,0-12-30,-1 17-81,1-17-331,3 12-58</inkml:trace>
  <inkml:trace contextRef="#ctx0" brushRef="#br0" timeOffset="44706.22">4136 13948 100,'0'0'209,"0"0"-51,-12-4-17,12 4-23,-20 7 5,4 0-12,-6 3-6,-5 4-7,-8 3-6,-3 2-18,-2 2-3,-1 1 2,0-1-8,-7 5-15,1 0 5,7-2 4,-2 0-16,2-1-12,-7 3 1,7-2-4,1 0-10,-1 1 17,2-3-19,1-1 15,0 3-22,2-4 19,-1 2-21,4-1-2,1-4-33,7 0-32,-2-2 3,6-5-29,2-1-30,3-3 0,2-2-39,13-4-49,-20 0-165,20 0 176</inkml:trace>
  <inkml:trace contextRef="#ctx0" brushRef="#br0" timeOffset="44926.64">3080 14318 150,'0'0'177,"-12"5"-33,3 0-13,-2 2-10,-1 3-7,-2 2-10,2 2-9,-3-1-2,2 4 0,1 0-11,2 2-12,1 1-14,-1-3 3,5 3-1,0-5-6,3 5-6,1-5 8,1 2-4,1-1 4,2-2 3,2 2-2,1-3-14,3 0 15,1-1-5,6-1-7,0 0-5,2-2-9,4-1-2,1-1-12,2-2-10,1-1-34,2 0-35,2-3-51,2 2-36,0-3-50,5 0-52,1-3-196,1-1 78</inkml:trace>
  <inkml:trace contextRef="#ctx0" brushRef="#br0" timeOffset="45660.34">7162 13784 170,'0'0'243,"9"-5"-62,-9 5-34,14 2-20,-2 3-5,2 2 0,4 3-5,5 6-15,8 2-12,-1 6 3,3 1 7,3 1-16,7 8 0,-1 1-13,1 0-3,2 0-19,-1 2-3,0 0-7,0 0 0,-1-2-12,1 2 24,-2-1-27,-1-2 14,-1 2-34,-6-7 33,-4 1-30,0 0 21,-2-2-26,-4 1-10,1-3 7,-2 1 9,-5-5-6,-1-2 2,-1-1-4,-2-3 4,-2-4-10,-2-1-11,-1 0 15,-2-4-6,-7-7-37,13 7-30,-13-7-2,0 0-5,11-6-2,-11 6 2,4-16 14,-1 6 10,0-4 16,-3 0-3,2-1 22,0-1 12,-1 1 13,2 0 13,0 2-4,-3 2-1,2 0-3,-2 11-5,2-16-7,-2 16-6,5-9 16,-5 9 14,0 0-10,14 0 9,-14 0-1,10 9 6,-5-4-11,0 6 13,2-3-14,-1 5 3,0-1 7,1 1 1,0 0-3,-2 1-4,1 0 4,-1 0 1,-1-2 2,0 3 2,-1-4 3,-1 1 4,-2-12 5,-2 23 15,-3-10-6,-3 0-7,-6-1-9,-1 2-2,-4 0-7,-6-1-6,1-1 0,-3 1-16,-2-4 14,0 2-3,0-2-7,2 0-19,2-1-31,0-3-34,5 1-47,1 0-41,3-1-77,1-1-29,2 0-144,1-2 115</inkml:trace>
  <inkml:trace contextRef="#ctx0" brushRef="#br0" timeOffset="46209.06">12634 13711 47,'0'0'229,"0"0"-53,-9 12-30,5-2-8,-3 0-15,-2 4-12,-3 3-5,-2 3 6,-3 5-16,-3 5-5,-3 1 1,-1 3-17,-3 0-3,-6 7-1,-3 0-9,0 0-3,-6-1-9,1-1-3,-3-1-9,-1 0 7,0-2-17,-1-1 14,1-2-22,1-1 10,0-1-43,10-4 49,-3-3-32,4 0 22,1-2-24,0 0-3,4-2-10,3-6-2,5 1-19,0-3-14,6-1-3,1-4 0,2 0-38,2-4-64,9-3-71,0 0-250,-16-2 45</inkml:trace>
  <inkml:trace contextRef="#ctx0" brushRef="#br0" timeOffset="46413.03">11765 14375 197,'6'-10'190,"-6"10"-48,0 0-22,0 0-21,0 0 0,0 0-10,-8 10-3,3-2 4,1 0-5,-2 3-5,2 2-4,0 2 12,0 1-29,2 1 17,1-1-14,1 2-5,2 1-2,2 3-5,1-2 10,4 1-3,0-3 0,3 1-2,3-5-4,1 1-3,4-3-8,5 0-9,2-2 0,2-2-19,2-2 8,4-2-21,-1-1-44,-3-2-45,2-1-39,-1 0-61,5-3-51,1 0-250,-1-2 17</inkml:trace>
  <inkml:trace contextRef="#ctx0" brushRef="#br0" timeOffset="47073.11">16370 13981 13,'7'6'287,"0"1"-50,6 3-43,0 4-17,4 1-11,0 2-13,4 2-19,5 5-10,1 1-13,-1-1-13,2 2-6,1-1-17,0-1-7,0 2 12,0-2-40,-2-2 21,-1 2-39,-3-4 24,-3-2-29,1 0 19,-4-4-26,-3-1 23,1 0-32,-3-2 25,-2-1-29,1-1 22,-4-2-28,1-2 25,-8-5-46,13 10 1,-13-10-22,9 5-22,-9-5-44,0 0-2,0 0-11,13-2-9,-13 2 26,5-7 15,-5 7 24,8-10 51,-8 10 11,6-10 14,-6 10 5,6-7 8,-6 7-8,0 0-13,9-8 12,-9 8 0,0 0 2,12 6-2,-12-6 24,10 11-5,-2-4 10,1 1 14,1 4 12,-1-2-14,1 2 12,0 1-13,0 1 19,1 1-22,-1 0 8,0 1 7,-1-2-9,-2 0-2,0-1 1,-1 1-12,-1-1-7,0 1 4,-1-2-1,-3-1 0,0 2 7,-2-2 3,0-1-15,-3 1 3,-2 0-4,-1 1-9,-3 0 0,-3-1-2,-3 1 0,-2-1-7,-4 3 2,-3-1 2,-1 1-9,0-1-16,-3-1-13,0 3-45,-5-1-41,-3-1-71,0 3-73,-2-4-320,-2 0-89</inkml:trace>
  <inkml:trace contextRef="#ctx0" brushRef="#br0" timeOffset="48366.25">2043 15172 211,'0'0'201,"0"0"-87,-9-4 6,9 4-52,0 0 26,0 0 11,-4 8-17,4-8 4,-2 14-8,2-14-10,0 23-10,0-10-6,-1 3-5,-1 3-39,1-1 27,-1 7-28,0-1 23,-2-1-31,1 4 23,-1-3-23,0 1 13,-3 0-13,3-2-4,0 1 7,0-3 2,0-3 23,0-1-41,1-2-29,0-2-6,1-2-6,2-11 18,-3 17-65,3-17-31,0 0-53,0 0 1,0 0-100,0 0 266</inkml:trace>
  <inkml:trace contextRef="#ctx0" brushRef="#br0" timeOffset="48716.87">2058 15179 5,'10'-10'155,"-2"2"-51,3 1 21,3 0-47,-1 1 16,2-1-37,0 2 26,2 2-49,-1 1 32,0 0-31,-1 2 23,1 1-33,1 1 34,1-1-6,0 5 2,-1-1-7,1 2 0,-1 0 0,3 3 0,-2-1 9,1 3-6,0 1 3,1 2-9,0 1-5,-1 1-5,0 2 6,-2-2 0,2 3-4,-1 1-13,-1-1-14,-1-1-1,1 1-6,-2 1 24,-2-5-28,-1 1 21,-2-1-23,0 0 27,-2-3-13,-1 0 17,-1 0-15,0-4 21,-2 1 9,-4-10 24,3 18-5,-3-18 11,-7 18-19,-2-8 7,-1 0-15,-5 1-15,1-2-6,-4 3 0,-1 0-8,-6-1 7,-2 5-10,-6 0-1,-2 1-8,-1 0 1,-3 0 6,1 0-6,-2-1-26,0 0 4,0-1-34,2-2-10,-1-2-42,7-3-23,0-1-35,5-3 14,1-2-87,2-2-24,1-5-154,3 0 130</inkml:trace>
  <inkml:trace contextRef="#ctx0" brushRef="#br0" timeOffset="49092.54">3232 15187 364,'7'-8'317,"0"1"-43,-7 7-38,11-11-45,-11 11-27,6-8-23,-6 8-24,8-8-23,-8 8-24,0 0-10,9-8-12,-9 8-6,0 0-7,0 0-20,12 3 9,-12-3 6,6 8 28,-3 2-31,1-2 29,2 3-40,-1 4 37,-1 1-39,2 4 24,-2 2-26,-1 0-8,2 4 8,-2 1-6,0 3 6,0 2 0,-2-3-5,-1 0 3,-1 5-6,-2-1 4,2-1-7,-1-1 6,-2-4-5,2 1-1,0-3 0,-1 0-6,1-2-18,0-4-16,-1 0-17,2-2-26,1-5-25,-2 1-10,2-13-43,-1 18-47,1-18-106,0 0-151,0 0 55</inkml:trace>
  <inkml:trace contextRef="#ctx0" brushRef="#br0" timeOffset="49446.59">3420 15333 32,'7'-15'181,"3"2"-33,-1-1-35,2 0-3,3 2-23,-1 0-14,4 0-4,-4 3-11,4 0-4,-2 2-3,3 0-3,-1 3-16,2 1 3,0 1 6,-1 2 4,4 4-2,-2-3-12,2 6 2,1 0-4,0 2-3,1 4-1,1 1-13,-1 1 21,0 0-3,-1 1-2,2 3-24,-3-2 28,1 3-25,-1-2 26,1 1-21,-2 0 31,0 1-30,-1-1 25,-2 1-23,-1-1 21,-1 0-24,-2-1 24,-3-2-27,1 2 29,-3-1-17,-1-1 27,-1 0-20,-2-1 14,-2 0 5,-3 0 29,0 2-18,-3-1 11,-4 1-11,-2 1-7,-4-1-10,-6 3 0,-4-1-5,-6 3-5,-4-3-3,-4 1-1,-2-2-10,-3 0-1,-1-4-1,-3 1 0,2-1 1,-2-1-9,2-2-2,0-1-10,1-2-13,7-1-24,3-4-25,4 1-22,1-2-94,5-2-25,1 0-50,3-3-279,0-1-43</inkml:trace>
  <inkml:trace contextRef="#ctx0" brushRef="#br0" timeOffset="50373.88">6936 15245 17,'-5'17'216,"2"-5"-36,1 0-24,0 3-22,1 2-19,-2 2-14,3 1-48,-1 0 23,1 3-47,0 1 31,-2 0-42,2-2 26,-1-1-36,1 0 30,-1 0-35,0-3 26,1 1-29,-1-1 27,0-1-34,1-3 29,-1-2-57,1-1 18,0-11-32,0 20 1,0-20-100,0 0-173,-2 9 221</inkml:trace>
  <inkml:trace contextRef="#ctx0" brushRef="#br0" timeOffset="50720.57">7088 15175 117,'15'-6'120,"0"2"-15,1 1-15,3 2-8,-3-2-12,3 3-5,3 0-9,0 3 6,-3-3-16,2 2 5,4 3-2,1-3 5,-3 4-4,2 1 5,-2 0-5,1 0-9,-2 1 16,-1 3-14,0-1-2,-1 2-1,-2 0-6,0 1 2,-1 3-6,-3 0-4,-1 1 8,1 0 0,-3 1 1,-3 1-31,0-1 24,-1 2-23,-1-2 19,-2-2-20,-1 3 33,-3-1-24,0-3 30,-3 2-23,-1-3 21,0 1-28,-5 1 20,-2-1-17,-2 0 19,-4-1-17,-3 1 14,-4-1-19,-4 1 14,0-1-9,-7 1 5,-2-1-19,-4 1 21,0-2-19,0 1 17,-2-1-21,0 0 7,0 1-5,3-1 22,2-1-21,6 0-12,2-3-25,8-1-36,-1-1-37,6-2-36,1 1-70,4-3 0,12-3-216,-16 2 106</inkml:trace>
  <inkml:trace contextRef="#ctx0" brushRef="#br0" timeOffset="51377.96">8078 15238 35,'0'0'265,"17"0"-63,-17 0-33,16 3-19,-16-3-18,13 9-8,-8-2-20,1-1-11,1 5-21,2-1 3,-4 2-5,1 0-15,1 2-4,-2 0-11,1 0-22,-4 1 16,5 0-27,-5 0 25,1-1-28,1 1 21,-1-1-26,-1-1 27,0-1-26,0 0 20,-2 0-24,0-12 16,0 17-8,0-17 30,0 15-30,0-15 19,-4 10-28,4-10 7,0 0-22,0 0-26,0 0-15,-14-5 22,14 5-38,-5-16 39,3 5-20,2-3 39,0 1 1,0-2 11,2-3-5,1 0 21,-1 0-7,1 1 10,1-1 4,1 3-4,-1 0-2,-1 1 1,3 0-5,-2 2 0,3 2 1,1-1 0,2 2-4,-1 0 1,2 2 0,3-1 2,0 2-2,1-2 2,1 3 6,4 0-5,1-1 8,5 1-1,-1 2 1,-1-1 2,3 2-5,0 0-3,0 0-7,0 0 5,1 2-5,1 2-2,-2-2 9,0 1-11,-3 1 4,1 1-3,-5-1-3,3 3 1,-5-1 3,0 1 1,-1-1-2,-4 3 9,3 0-1,-4 1-4,0 2 7,1 0 7,-4 0-3,-1 2 5,1 2-6,-1 0-1,-2 1-18,1 1 19,-3-1-14,1 3 24,-4-1-22,5-1 25,-4 4-19,0-4 20,1 3-17,-1-2 28,0 2-19,-2-3 19,0 1-10,-2 0 12,0-1-10,-1 1 21,-1-2-6,-2 2 11,0-2-13,-4 2 3,1-1-9,-6 0-1,0 0-2,-5 1 0,-3 0-11,-2-2 1,-2-1-14,-6 3 3,-1-5 2,-2 3 0,-2-4 2,0 0-3,-3-2-9,0 0 4,6-1-6,-1-3-2,0 1-13,2-2 2,5 0-14,2-2-28,3 2-32,1-2-51,3-2-100,2 2-14,4-2-326,-1 0-90</inkml:trace>
  <inkml:trace contextRef="#ctx0" brushRef="#br0" timeOffset="51911.17">11412 15279 186,'-14'8'211,"6"-1"-24,-2 3-28,3 0-13,-1 4-21,-2 2-10,-1 2-48,1 0 21,1 3-39,1 1 14,0-1-29,1 0 15,0 1-28,0-2 17,1-1-29,0 0 28,1-2-31,1 0 7,-2-2-7,2-1 12,1-4-9,-1 0 27,4-10-24,-4 16 21,4-16-35,0 0 2,0 0-55,0 0 18,0 0-51,8-7 8,-1-7-37,3-4 19,1-5-61,2-5 21,2-5-156,0-2 246</inkml:trace>
  <inkml:trace contextRef="#ctx0" brushRef="#br0" timeOffset="52168.42">11429 15213 95,'10'-26'123,"-1"5"29,0 1-66,-1 3 19,-1 3-53,2-1 25,0 5-42,1 2 26,1 0-38,0 4 33,1 2-31,3 2 35,0 1-4,2 3-7,1 2 4,1 3-1,1 0 5,1 3-1,0 3-9,0-1-2,0 3 4,-1-2-8,0 3 9,-6-2-23,3-1 5,-4 2-6,1-1-2,-3-1-4,0 1 5,-3-3-2,-1-1-7,1 2 9,-2-2 3,-1 2 9,-4-4 10,1 2 0,-4 1-2,-1-1-6,-6 1 8,-2 2-10,-5 0-20,-5 4 12,-3-1-20,-7 1 14,-5-1-16,1 2 15,-4-2-22,0-1 19,-2 0-25,0-2 6,1 2-41,3-3 5,5-3-49,3-2 0,5-1-64,3 0-2,4-4-119,3-3-158,14-1 104</inkml:trace>
  <inkml:trace contextRef="#ctx0" brushRef="#br0" timeOffset="52739.02">12355 15153 268,'0'0'214,"0"0"-46,7 10-18,-7-10-16,-1 14-26,1-14-4,-2 20-13,-2-9-19,2 1-12,-3 2-11,3 2-4,-2-3-6,0 3 1,1-1-4,-1-1-12,0 0-26,-1-2 25,1 1-16,2-2 14,-2 0-26,0-1 30,4-10-37,-3 16 32,3-16-15,-4 13 30,4-13-31,0 0 11,0 0-42,0 0-5,0 0-18,0 0-9,9-8-23,-2-2-13,0-3 15,4-3 15,-2-1 13,1 0 7,1-2 10,-2 2 18,0 1 13,-1-2 26,0 4-1,-1 0 1,-1 1-4,1 1 2,-1 2 5,-2 0-4,3 2-10,-1 0 1,3 1 1,-1 0-1,0 1 0,3 2 4,0-2 0,1 2-1,1 2 7,0-1 1,2 0-1,-1 3 4,0 0 13,2 0 3,-2 3-9,2 0 5,1-1 6,-2 5-13,1-2 3,-2 2-10,1 1-2,-3 1 22,0 1-15,0 0 13,-2 1-24,-1 1 3,0 1-4,-3 0 2,0 1 1,-1-1-1,-1 0-2,-2 2-4,2-2 6,-3 0-1,0 0 4,-1-2-6,-2 2 8,1-1 0,-3-1-7,0 0 10,-2 0-2,-3 0-1,0 0 1,-3-2-3,-1-1-9,-5 2-2,-1-3 3,-1 1-2,-1-1-3,-2-1 0,0-1 1,-1 1-20,-1-1 10,1 0-10,1-1 9,1 1-33,0-1-7,1 2-60,3-2-17,-1 2-83,3-2-13,0 1-294,2-2-4</inkml:trace>
  <inkml:trace contextRef="#ctx0" brushRef="#br0" timeOffset="53554.17">16836 15245 255,'-6'17'223,"-1"0"-44,-2 3-41,0 1-43,0 0 11,-2 4-51,1-1 35,0 1-46,-1 1 26,3-5-46,0-1 27,0 2-34,0-4 29,1 0-37,1-3 23,0-1-28,1 0 32,-1-3-27,2-1 53,4-10-21,-7 14 19,7-14-35,-8 7 23,8-7-37,0 0-7,-9-6-23,9 6 20,-3-18-50,3 5 18,2-5-29,-2 0 24,2-6-15,1-2 7,1-6 9,-1 3 11,2-4-1,-1 0 9,2 0 3,2 2 21,-1 2-1,1-1 3,0 4 9,1 4 1,1 2-11,0 2 2,3 2-7,-1 3 6,3 1 0,1 2-7,3 0 12,1 5 4,1 0 5,0 1-9,5 2 16,-3 2 4,4 1 1,1 2-4,0-1 0,-1 3 3,2 3 3,-2-1-4,0 1 14,-3 1-16,0 0 3,-3 3 8,-1 0-22,-2 0 22,-1 1-32,-3 1 5,0 1 4,-2 0-7,-3 1-6,0-3 0,-2 0 1,-1 2-7,-2-3 10,0-1-2,-1 0 6,-3-11-4,2 18 4,-2-18 0,-7 16-4,2-9 11,-4 2 1,-2-1-10,-4-3-5,-3 2 4,-2 3-5,-4-3-2,0 1 7,-5 1 3,-2-1-11,0 0 2,0 2-11,0 0-16,1 0-22,1-2-15,0 3-67,2-1-15,7-2-78,0 1-31,6-4-208,0 2 66</inkml:trace>
  <inkml:trace contextRef="#ctx0" brushRef="#br0" timeOffset="54138.08">18011 15105 106,'23'-2'391,"-7"1"-112,0 1-69,-3 2-36,2 2-25,-3 4-44,-1 1 3,-1 2-5,-2 3-11,-2 1 7,0 4-35,-2 1 2,0 3-9,-3 2 2,0-1-16,-2 3 4,0-1-7,-3 0-18,2 2 8,-2-3-12,-1 0-5,1 0 3,-2-1 12,0-2-15,-2 0 11,2-1-8,-1-3 1,-2 0-6,1-5 11,-1 0-11,1-2 11,-1-4 1,3 0-6,6-7 0,-13 6 8,13-6-6,-14-3-15,14 3-8,-9-12-12,4-2-20,3-3-2,0-1-14,2-6-27,0-3 8,2-3-18,2-3 15,1-3 1,2-3 2,2 1-10,0-3 29,1 4 3,2 0-11,0 3 32,-2 4-16,2 5 33,1 1-25,-1 3 32,1 4-22,-1 0 31,3 1-28,0 3 17,5 1-15,0 2 24,0-1-21,8 1 32,0 2-31,1 1 29,-3 1 1,3 0-26,-1 4 24,-1-1-12,-1 3 29,-1 0-3,0 4-5,-2 3 5,-2 0-6,-1 4 2,-3 2 0,1 3 10,-4 1-3,-1 3 5,-1-1-8,-3 5 1,0 0 17,-1 2-14,-2-1-3,-1-1-3,-1 2-7,-2-1-1,1 0-6,-2-1-12,0 2 10,-1-7-10,0 3 18,-2-2-15,-1-2 20,1 0-20,-3-2 24,-1 1-10,0-2 13,-5 1-11,-2-3 11,-4-1-14,0-2 19,-4-1-23,-2-2 7,-4-1-8,-6 1 14,0-3-18,-4 0 11,1 0-11,-2-1-11,0 1-35,0-1-30,2 1-49,2-1-43,0 2-67,1 2-40,-1-2-156,7 0 108</inkml:trace>
  <inkml:trace contextRef="#ctx0" brushRef="#br0" timeOffset="55408.46">12220 16123 189,'6'-13'163,"0"3"-17,1-3-53,-3 4 50,1-1-49,0 1 10,-5 9-40,5-15 4,-5 15-47,6-8 21,-6 8-26,0 0 28,0 0-20,-9 8 34,-1 4-18,-5 2 25,-3 7-23,-8 6 1,-2 2-4,-8 8-8,2 2 0,-1-1 4,-1 1-5,-2-1-1,4 0 3,-2 0-8,0-2 0,-2 1 6,7-8-6,1 0-5,-1-2 1,2 0 2,1-2 13,1-1-21,0-2 18,6-5-21,0 0 4,6-3-39,0-3-1,2-2-27,1 1 21,2-3-59,2-1-10,1-2-49,7-4 12,-15 6-84,15-6 17,0 0-85,-14-4 256</inkml:trace>
  <inkml:trace contextRef="#ctx0" brushRef="#br0" timeOffset="55661.8">11440 16562 19,'-9'8'172,"0"0"-6,0 2-38,1 1-17,0 0-3,1 1-17,-1 1-1,2-1 12,1 2-41,-1-2 25,3 0-30,1 0 23,2-12-29,3 21 31,1-12-36,3 0 35,4-3-28,2 0 15,3-1-30,3-2 16,2-1-30,3-1 15,2 0-17,0-1 8,2-1-20,-1 1 12,-4-1-23,1 1 17,-3 0-39,0 0 8,-1 1-51,-1 0 4,-1 0-62,-4 0 29,1 2-44,-3-2 12,0 2-50,-1 0-2,-1-1-93,-10-2 83</inkml:trace>
  <inkml:trace contextRef="#ctx0" brushRef="#br0" timeOffset="56574.34">16751 16027 130,'0'0'171,"-16"13"-53,1-5 22,-3 5-30,-8 3 29,-4 3-39,-5 3-7,-3 0-8,-7 7-8,-2 0-10,0 1-6,-3 1-1,5 1-1,-4-1-3,3 1-13,-2-1-3,3 0-7,0-2-2,9-4-10,1-1-1,3-2-1,2-1 3,4-4-11,2 0-2,3-1 4,1 0-6,3-3-1,-2 0 6,4-1 0,-1 1-6,2-1-6,-3-1 17,2-1-10,0 2 5,0-1-2,2-2 20,-1 1-25,2-2 15,-2 0-28,3 2-12,-3-3 2,4 1 0,3-2 1,-1-2 0,-1 2 7,9-6-11,-15 5-27,15-5 16,-14 3 31,14-3-24,-13-1 28,13 1-29,-14-2 2,14 2 10,-12-4 0,12 4 7,-11-4-2,11 4 11,-12-3-8,12 3-3,0 0 2,-13-1 6,13 1 3,0 0-3,0 0 4,-13 1 23,13-1-25,0 0 40,0 0-8,0 0 16,-1 11-16,1-11 16,11 7-10,-11-7-3,18 6 7,-5-4 0,4 0-16,3-1 7,2 1-4,-1-2-3,8 0 1,-1 0-14,2 0 4,-1 0-5,1-3 14,0 3-23,0-2 3,0 2-33,-1-1-18,-2 0-64,0 0-4,-4 1-85,-3-1-14,0 0-247,-7 1 64</inkml:trace>
  <inkml:trace contextRef="#ctx0" brushRef="#br0" timeOffset="57740.58">14762 17062 150,'0'0'177,"-7"15"-16,0-6-12,4 1-23,-2 2 7,1 3-21,0-1-10,-1 1-18,0 2-5,0 0-2,-1 3-3,1-2-12,0 2-13,1-1-1,-1-2-4,2 1-4,-1 0-6,0-3-4,1 2-6,2 0-6,0-3 1,-2 1-1,2-3-2,1 1-1,0-13 1,-2 21 3,2-21-2,-2 15 2,2-15-2,0 12-16,0-12-31,0 0-5,0 0-22,0 0-17,0 0-25,0 0-1,12-10-1,-8 1 6,3-4 16,0-2 17,1-3 7,-1-2 11,1 0-1,1-1 4,-1-1 30,-1-1-16,0 0 12,2 2 1,-3-1 13,-2 2-16,3 0 21,-3 4 9,1 0 0,-4 3 0,3 0 4,-2 1 6,0 0-7,-2 12 0,4-17 6,-4 17-6,2-15-11,-2 15 8,3-13-3,-3 13 5,6-8-6,-6 8 11,11-7-1,-11 7 3,12-4-7,-12 4 5,18-3-2,-18 3-6,21-3 4,-21 3-7,24-1-2,-10 0 2,-1 1 0,-13 0-2,25-3-7,-12 3 3,1 0 3,-14 0-1,23-2-2,-23 2-1,19-2 2,-19 2-5,20-3 2,-20 3 1,17-2 0,-17 2-5,22-1 0,-9-1 5,-1 0 12,2 2-16,4-3 13,1 1 0,4-2 2,3 0-1,1 0 6,7-2 11,2 0-2,8 0 5,0-1-3,4 0-3,0 3 3,-1-1-10,1 2 3,0 1-4,-6 2-2,1-1-3,-1 0-5,9 2-2,-1 0-2,0 1 6,3-2-10,-1 3 3,2-2-2,-1 2 11,3-2-9,1 0 6,0 0-5,1 1-1,2-2-3,0 0 4,-1 0 4,-2 0 5,-3 3-9,-1-2 8,-4 1-7,-6 0 1,-2 1-7,-5 0 5,1 0-6,-5 2 5,-4-2-4,-4 1 2,1 1-1,-6 0-5,-3 0-1,1 0 7,-4 0 5,1 2 8,-1-2 2,-4 2 4,-1 0-2,-2 0 4,1 1 16,-3 1-3,-4-9 3,3 17 3,-3-17-6,-1 22 11,-2-11-12,0 2 12,-4-1-12,3 3 2,-2-1-2,-1 1 2,0 3 10,-2-2 0,2 2-13,-3 0-5,2 2 1,-1-2-4,1 0 0,0 1-6,0 0-3,-1-2-4,2 1-1,0-2-5,-1 2 9,2-4-26,0 0 21,0 1 6,3-3-6,-3 0-5,2-2 5,-1-1-6,1 1 1,0-2-2,0 1 3,-1-2 3,-2 2-2,1-2 6,-2 1-7,-2 0 15,-3-1-7,0 2-2,-6-1 13,-3 0-17,-5 1 14,-5 1 1,-8 1-4,-5-1-3,-4 0 26,-14 3-18,-5-2-4,-5-1 11,-3 0 1,-7-3 7,-4 0 20,-4 0-21,-3-2 8,-2 0-25,-2-3-8,-3 2 6,3-2 6,-4-2-16,-1-1 6,-1 1-6,0-2 4,0-2-3,3-1 0,0-1-5,2-3-3,4 1-2,0-6-11,4 2 3,4 0-10,3-2-2,6-2-52,4-1 70,7 0-46,6-1 38,11 3-52,5 0 68,2-1-12,6 3 5,6 1-12,4 0-2,6 2-30,2 1-46,3 0-35,2 1-42,3 2-24,5-1-24,6 7-15,-6-11-36,6 11-31,8-12-164,-1 6 59</inkml:trace>
  <inkml:trace contextRef="#ctx0" brushRef="#br0" timeOffset="58177.38">15457 17074 134,'0'0'151,"10"-2"-47,-10 2-10,0 0-20,13-2-24,-13 2 2,0 0-10,0 0 11,17 0 4,-17 0-10,0 0 6,10 7 11,-10-7-1,7 9 12,-7-9 6,4 15-18,-4-15 13,2 22 0,-2-9 6,-1 3-5,0 1-7,-1 2 13,-4 3-16,4 2 4,-2 0-14,-1 2-2,-1 2-11,0 0-1,-1 1 9,3-4-16,-2 0-2,1 0-8,0 0-2,0-1-3,-1 0-1,2 0 1,0-2 11,1 1-5,0-5-13,1 0-29,2 0-15,0-4-47,1-1-41,2 1-13,1-1-41,1 1-87,-1 0-231,5-3 18</inkml:trace>
  <inkml:trace contextRef="#ctx0" brushRef="#br0" timeOffset="58791.79">17785 17370 94,'-20'-1'237,"4"1"-44,3-1-34,13 1-40,-24-1-14,24 1-14,-15 0-5,15 0 7,0 0-1,0 0-5,0 0 0,6 9-4,5-8-10,2 2 8,6-2-12,4 1-7,5-1-8,4-2-11,9-1-6,10-2 6,4-1-2,3-2 15,11-3-19,2-1 11,1-2-19,-2 1 9,-2 0-19,-11 4-4,-5-1 15,-3 1-40,-2 1-10,-10 2-48,-4-2-32,-5 2-35,-4 0-33,-2-1-46,-7 1-68,0 0-131,-7-2 123</inkml:trace>
  <inkml:trace contextRef="#ctx0" brushRef="#br0" timeOffset="59089.12">18018 17190 134,'-8'5'137,"1"4"-8,-2-1-18,2 2-10,0 0-18,-3 2-11,3 0-12,1 1-7,-2 0-5,-1 0-3,1-2-4,1 2-5,-3-1 1,0 0-4,1-1-7,2 0 0,-2-2-13,2 1 8,7-10-3,-8 14 1,8-14 1,-8 15 4,8-15 21,-2 12-4,2-12-9,0 13-6,0-13-1,4 14-6,-4-14 1,8 15-2,-8-15-5,11 16 1,-2-6-4,0 0-2,0 2 5,5-3-3,-1 4 0,3-2 0,-1 2-37,3-2-29,1-1-32,1 0-39,-1 0-82,2-2-136,3-2 197</inkml:trace>
  <inkml:trace contextRef="#ctx0" brushRef="#br0" timeOffset="59493.81">19130 17019 61,'-15'-6'119,"15"6"-17,-18-2-15,18 2-22,-23 0-13,10 1-25,1 3 14,2-1-7,0 1-4,1 2-4,-1 1-24,5-1 38,-2 1 5,7-7 9,-5 16 4,5-16-8,1 16 10,3-6 4,0-2 5,1 1-4,2 2-7,0-1-15,0 1-7,0-2-7,1 3 2,-2-2 9,0 0-23,-2 0-6,0 1 8,0-1 0,-4-10 3,2 19 0,-3-8 9,-2 0-13,-3-1 14,-1 0 2,-2 2-4,-3-2-3,-4 1 0,0 2-1,-2-3-4,-2-1-3,-1 1-2,0-3-3,0 0 11,-1 1-15,0-1-5,5-3-11,0 1-5,1-1-30,5-3-37,-1 2-22,12-3-37,-17 0-32,17 0-21,0 0-13,-8-3-78,8 3 263</inkml:trace>
  <inkml:trace contextRef="#ctx0" brushRef="#br0" timeOffset="60191">19154 17224 9,'0'0'195,"-7"9"-34,7-9-34,-13 11-11,3-2-6,0-1-22,-1 1-2,-1 3-17,2-2-5,0 0-11,-2 3-2,3-2-16,0 1 4,0 0-10,3-1 2,2-2-2,4-9-1,-4 16-3,4-16 4,4 12-2,-4-12-2,13 10-7,-13-10 4,17 4-7,-17-4-3,23 0 1,-9-1-9,2-4-13,0 2-8,0-5-12,-1 2-10,1-4-11,1 0 5,-2-1 14,-1-2 0,0 1 10,-4 1-5,1 0 5,-4-1 6,1 0 8,-1 2-10,-3 1 8,2-1-2,-6 10 8,7-17-13,-7 17 33,4-12 3,-4 12-1,4-12-7,-4 12 5,4-9-11,-4 9 5,0 0-4,8-10 12,-8 10-4,10-3 0,-10 3-3,14 0 13,-14 0-12,18 5 2,-9-1-5,2 1-3,-2 1 1,0 1 1,-1 0-5,4 1 2,-4-1-4,2 3 6,-2-3-3,-1 1-2,0 0-3,0 0 6,0-2-8,-7-6 6,10 13 3,-10-13-3,7 11-5,-7-11 6,6 8 0,-6-8 1,0 0 0,7 8-3,-7-8 1,0 0 2,0 0-34,0 0-5,5-8 14,-5 8-14,8-14 12,-4 4-8,3-2 17,1 0-7,1-5 7,1 1 4,3 1 2,-2-2 4,5 0 2,-2 0-2,2 2 6,1-4-8,0 5 8,3-3-5,0 1 3,1 0-1,-4 4 3,5-3-4,-3 3-4,-2-1 8,-2 2-6,3-1 4,-3 0 0,-3 2 1,0 1 7,-2-3-5,-2 3 6,0 0-3,-1 0-4,-3 2 29,-4 7 12,5-15-8,-5 15-8,0 0-5,0-14 2,0 14-3,0 0-5,-12-5 0,12 5 4,-17 5-2,9 1-6,-1 1 6,-1 2-6,0 2 0,-1 2 0,3 1 1,-1 2-4,0 2 3,1 1-3,2-1 2,2-2 4,1 2 4,2-1-6,1 0-19,1 0-12,3-1-32,1-1-6,0-3-17,4 0-7,-1 0-2,0-4 10,2-2-21,0 1-4,-2-3-35,-8-4-38,18 5-103,-18-5 84</inkml:trace>
  <inkml:trace contextRef="#ctx0" brushRef="#br0" timeOffset="61092.41">19821 17117 50,'0'0'106,"0"0"-10,0 0-14,-8-6 9,8 6-25,0 0 15,13-3-11,-13 3-16,18-2 6,-5-1-12,3 0 4,3-1-1,1 2-13,3-2 2,0 0 3,2 0-6,-1 1-2,-8 1-15,-1-1-16,-4 3 0,2-1 1,-13 1-3,17 0-3,-17 0 2,13 3 0,-13-3-1,9 4 8,-9-4-10,0 0 6,3 11-3,-3-11 8,0 0-8,-2 13 10,2-13-11,0 0 8,-4 11-3,4-11 6,0 0-7,0 0 11,-4 10-5,4-10 7,0 0-6,0 0 7,0 0-8,11 4 1,-11-4-11,12-4-4,-12 4-9,18-5-1,-9 1 3,1 0-6,0 0 8,-10 4 0,15-7 6,-15 7 4,15-6-4,-15 6-7,11-4 1,-11 4-4,0 0 3,14-4 6,-14 4 0,0 0-2,0 0 6,0 0-3,0 0 7,0 0 0,0 0 3,0 0 2,7-8-8,-7 8 14,0 0-8,0 0 1,0 0-4,2-9 5,-2 9-8,0 0-3,1-12 3,-1 12-2,0 0 2,-1-13-10,1 13-7,0 0 4,-12-9 8,12 9-3,-17 0 4,5 0 1,-2 4 2,-6 1 3,0 2 19,-2 3-14,-3 2 0,1 1 2,1 1 4,3 2-9,3-1 5,2 0-7,2 0 9,3 0-1,4-1 8,2 0 11,3-2 15,2 0-6,6 1 21,2 0-10,8-1-5,3-1 24,6 1-24,4-3 2,3-1-9,4 1-2,-1-5-7,3 1 0,2-1 5,0-2-14,2-2 3,2 0-8,4-1 9,0-3-12,0 0-1,-4-2-3,-8 2 1,-2-2-5,-3-1 5,-7 3-14,-3-1 13,-4 2-16,-2-1 6,-6 1-20,-10 3 14,0 0 0,10-3 4,-10 3 9,0 0-4,-18 6 1,7-2 9,-5 0-7,3 2 1,-4-1-5,2 2 8,-1 0-4,1-1-1,1 1 1,1 0-6,2-3 5,0 0 2,11-4 3,-15 8 3,15-8-2,0 0 3,-10 4-5,10-4 9,0 0-11,11-6 8,-11 6-18,16-11 12,-4 3-8,-1-1 14,3-1-21,-1-4 16,1-1-11,1-2 10,2-3-12,-1-2 15,0-2-13,-1-2 1,4-3-2,-2-3 7,-1 1-10,-2 3 5,-1 0-6,-3 1 15,0 3-11,0 4 7,-7 1-12,3 3-1,-2 1-7,0 3-4,-2 2 0,-2 10 1,2-14 5,-2 14 17,0 0-5,0 0 20,0 0-12,0 0 19,-10 10 0,7-1-4,-2 2 9,2 2-2,-2 4 6,2-1-5,1 3 3,0 0-2,2 2-8,0-1 13,0 1-12,3 3-8,4 1 5,3 0 1,3 1-1,8 0 2,4 1 2,2-3-8,4-2-12,3-4-28,4-1-51,0-2-54,4-3-46,0-2-53,3-1-90,-1-3-159,-5-4 39</inkml:trace>
  <inkml:trace contextRef="#ctx0" brushRef="#br0" timeOffset="62995.96">7151 17902 153,'0'0'44,"0"0"38,7 4-34,-7-4 20,20 1-15,-6-1 29,5-1-17,4-1 13,6 0-10,6-1 17,4-2-4,11-2-7,2 2-5,4-2-9,14-1 7,1-1-19,6 2-3,-1 0-7,3-1-8,2-1-1,2 1 1,0-1-2,5 0-8,0 0-4,4 0 2,2-1-3,1 1-4,3-3 2,1 3 0,5-1 6,17-1 1,-16 1-11,17 0 3,-16 2 4,17-2-11,-20 3 10,-1-1-8,1 0 3,2 0-9,-1 3 8,-2-2-4,3 0-5,-5 2 4,-1-2 1,-4 1-4,-3 1 5,-2-2-4,-4 2 2,-3 0-2,-5-1-2,-3 1 5,-15 1-7,-3-2 1,-2 3-1,-5-1 5,-3-1-5,-9 0 7,-3 2-6,-1-1 0,-7 0 4,-3 0-8,0 2 5,-7-1 2,1-1-3,-3 1 6,-1 1-3,-4-1-4,-10 3-2,22-2-3,-22 2-4,16 0 5,-16 0-3,16 2 4,-16-2-2,11 8 5,-11-8 5,10 14 4,-7-4 7,-2 2-3,2 3 1,-1 1 8,0 2-8,0 2 5,0 4 5,-1 1 24,-1 2-26,2 0 31,-2 2-21,0 5-7,0 0 14,-1-1 11,0 1-35,-2 0 5,2 2 10,-2-2 8,1 2-18,-2-1-8,1-1 9,0 1-3,-1 0-9,1-2 7,1 0-4,0 0 27,-1 0-9,1-4 14,1-1-23,-1-1 5,1 1-4,0-2 2,0-2-5,1 1 4,-1-5-4,0-2-6,0 1 2,0-4-2,0 1-6,-1-4-28,0 0 4,-1 0 5,-1-3 16,-3 0-5,2-1 3,-5 1 12,-4-1-44,0-1 5,-6 0 13,-4-1 2,-6 2 4,-3-2 32,-3 0-27,-8 0 1,-4 0 3,-4 0 0,-5-2-1,-3 1 3,-14 0-1,-3 1-2,-2-2 1,-2 1-1,-3-1 7,3 1 0,-2-1 3,-4 0 21,4 1-41,-5-1 2,2-1 38,0 2-18,-1 0 4,-1-1-5,5-1-12,0 2 9,-1 0-7,1-1 4,-2 2-1,2-3-5,-2 3-7,1-3 14,1 1-16,-2 0 0,6-1 0,0 0 1,3-2-18,-1 1 1,14-1 11,1-2 23,-1-2-29,4 0 26,1 0-23,2-3 9,5 0 2,1-5-5,2 2 17,6-4-2,1 0 18,5-1-9,0 0-6,7-1-5,2 1-11,3-1 23,1 1-8,0 0-4,6 2 1,1 0-1,-1 0 3,3-1-5,3 2 17,1 0-12,1 0-25,1-1 28,1 1-4,1-1 8,2 1-24,0-1 25,2 1-10,0-3 8,1 1-15,1-1 18,1-2-21,0-2 13,2 0-22,3-5 31,4-4-27,1-1 33,2-7-37,3 0 22,-1 0-2,4 0 7,-1-2-24,-3 1 17,0 2-11,-1 0 20,-2 0-23,-1 4 5,-2 2-30,0-1 15,-1 0-9,-4 4-14,0 1-24,-2 0-16,-2 4-38,-2 1-14,-2 0-12,-1 3-27,-2 1 2,0 3-30,-2 2-171,1 0 172</inkml:trace>
  <inkml:trace contextRef="#ctx0" brushRef="#br0" timeOffset="63976.58">3330 16473 57,'17'0'118,"-6"4"20,5 0-21,9 4-2,6-1-11,11 5 3,3 0-9,7 2-4,11 1-4,3 4-6,2-1 2,3 1-7,2 0-1,3 2 1,1 1-9,1 1 8,-1 1-28,1 0-13,-1 3 5,-4-1-8,-1 2-7,-3-1-4,-3 0 0,-3-1-5,-2 2-4,-5-3-1,-2 0-2,-3 0 3,-9-7-5,-3 0 10,-1-1-9,-2-2 1,-7-4 6,-3-1 0,-3-2-1,-4-1-1,-2-2 1,-1-4-7,-4 0 2,-12-1-14,22-5-10,-14 0-1,-3-3-19,0-1 0,-2-3-4,-3 0-10,-1-5-4,-2 0-2,-2-4 6,-3-1 24,1 0-19,-4-2 39,-1-2-31,0 3 8,0-1-4,-1 3 21,1 2-5,3 2 7,0 3 22,1 1-3,1 3-6,2 0-10,5 10 4,-7-11-7,7 11-2,0 0 12,0 0-6,0 0 18,8 8 26,-1 1-8,1 2 17,7 4-17,-2 2 1,6 5 2,0 0 4,2 6-1,2 1 1,1-1-2,-1 1-2,-2 0 0,1-1 0,-2 0-13,-5-5 5,0 2-22,-4-1 25,-2-3-17,-2 1 20,-3 0-24,-4-2 4,-3 1-3,-4 3-4,-3 0 5,-2 0-1,-4-1-3,-1-2 2,-2 1-5,-2-2-31,2-2-15,-2-1-40,0 0-9,4-5-45,-1 0-35,1-1-46,2-4-260,1-3 39</inkml:trace>
  <inkml:trace contextRef="#ctx0" brushRef="#br0" timeOffset="64402.27">7068 15922 31,'15'8'221,"-7"-1"-2,2 3-58,4 4 20,-1 1-6,6 6-37,3 5 6,1 2-34,3 3-14,0 3-6,7 7-4,-1-1-8,2 0-4,-1 3-14,1-3-3,-4 1-14,-3-6 1,-1 0-11,0-1-1,-3-1-3,0-1-2,-3 0-12,0-3 11,-4-3-20,-3 0 21,-2-3-25,-1-2 2,-2-1-29,-1 0-14,-1-2-41,-2-1-24,2-2-28,-3-3-18,-1-2-10,-2-10-14,2 16-60,-2-16-117,0 0 192</inkml:trace>
  <inkml:trace contextRef="#ctx0" brushRef="#br0" timeOffset="64682">7497 16658 134,'-18'3'203,"0"-1"-28,2 4-21,0 0-27,1 2-10,-3 3 10,5-1-28,-1 2 9,4 0-32,2 0 11,1 1-33,4 1 18,1-2-19,2 0 12,4 3-6,2-1-5,0-1-6,3 0 0,3 0-7,3-1-7,0-2-7,2-3-1,0 0-1,0-4-1,3 0-4,-2-3 1,4-3 6,1 0-23,0-4 21,1 0-21,-1-1 15,1-1-4,-3-1-23,-1 0 18,0 1-11,-1-1 8,-3 0-16,-2 3 18,-1-1-17,-2 2 4,0 1-3,-3-2 7,0 4-21,-8 3-10,14-8 0,-14 8-13,11-6-21,-11 6-11,7-6-33,-7 6 1,0 0-50,0 0 12,0 0-59,0 0-166,0 0 176</inkml:trace>
  <inkml:trace contextRef="#ctx0" brushRef="#br0" timeOffset="66102.96">12777 18081 74,'0'0'90,"-7"-9"31,7 9-57,-10-6 11,10 6-16,-14-4-7,14 4-14,-17-1-7,17 1-5,-17 2-12,17-2 4,-18 4 3,18-4 5,-16 11-1,16-11-3,-12 12 25,8-4-20,-1 1-1,1 0-1,1 2 8,2 1-4,0 0 5,1 0-4,0 0 6,0 1 1,0 1-5,0 0 0,0 0-8,0-2-2,1 1-1,0-1-3,0 0-5,-1 0 15,0-12-11,-1 24 11,1-24-15,-4 20-4,3-10 6,1-10-10,-6 18 7,6-18-5,-7 15 4,7-15 0,-10 13-6,4-6 2,-1 0-2,-2 0-13,-2 0-7,-1 1-20,-2-3-9,2 2-12,-2-2-38,1 2 16,-1-2-14,0 1-45,1-1-9,1 0-79,2-3 71</inkml:trace>
  <inkml:trace contextRef="#ctx0" brushRef="#br0" timeOffset="66768.84">12785 18255 9,'0'0'89,"2"15"29,-2-15-44,-1 12 19,1-12-29,-3 15 3,3-15-28,-4 18 0,4-18-7,-2 17 1,2-17-7,-1 15 4,1-15-9,0 13-4,0-13 8,1 12-4,-1-12 3,0 0 0,7 11-5,-7-11-2,0 0-5,14 2 5,-14-2-4,11-4 6,-11 4-11,14-5 1,-14 5-8,13-10 1,-6 5-11,0-2 11,-7 7-4,10-14 2,-4 7-17,-6 7 21,8-14-2,-8 14-3,7-11 10,-7 11 4,6-9 3,-6 9-2,7-8-1,-7 8 8,9-6 8,-9 6-16,8-6 4,-8 6-2,0 0 6,16-2-1,-16 2-6,13 0 4,-13 0 2,10 5 2,-10-5-3,10 9 7,-10-9-10,11 8 3,-11-8-10,8 12 14,-8-12-7,6 14 3,-6-14-13,4 15 9,-4-15-12,2 14 3,-2-14 0,-1 15 0,1-15 4,-4 17-4,4-17 6,-5 15-5,5-15-1,-4 9 5,4-9-2,0 0-21,-3 10-24,3-10-37,0 0 9,0 0-11,0 0-1,7-12 32,-7 12-14,9-16 19,-3 5-13,2 0 29,-1-2 0,2 1 4,2-4 3,-1 0-1,2 1 21,1 1-2,-1-2 8,1 1 3,0 0 8,0 0-3,0 1 1,0 1 0,1 0 6,-2 0 4,0 1 2,-2 2 11,-1 1 13,1-1 3,-3 3 5,-2 0-17,-5 7-15,10-10-11,-10 10-11,10-6 1,-10 6 7,0 0 3,0 0 11,9 4-12,-9-4 2,0 0 4,0 18-4,0-18 2,-3 20 13,1-8-22,0 0 12,-1 3-18,0 0 13,-1 1-11,1 1 21,0-2-17,0 1 28,0-1-42,1 1 10,0-3-21,-1 1-28,0-2-37,3-1-21,-2 0-17,2-11-1,-3 16-25,3-16-28,-5 12-143,5-12 230</inkml:trace>
  <inkml:trace contextRef="#ctx0" brushRef="#br0" timeOffset="66973.83">13284 18086 35,'0'0'58,"0"0"-3,6 9-2,-6-9-6,6 8-13,-6-8 0,6 7 8,-6-7-10,0 0-11,7 9-1,-7-9 2,0 0-17,0 0-23,0 0-9,7 5-7,-7-5-4,0 0-18,0 0-42,0 0 34</inkml:trace>
  <inkml:trace contextRef="#ctx0" brushRef="#br0" timeOffset="68025.25">13301 18078 45,'0'0'70,"0"0"12,5-9-1,-5 9 7,0 0-4,15-4-10,-15 4-8,15-3 0,-15 3-14,20-3-7,-7 1-6,-1 0-3,2 1-9,-2-1 1,2-1 4,0 2-10,2-2 3,-1 0-3,2-1-13,-2 1 0,0-1-1,-2 0 2,-2 0-7,1 1 3,-2 0-4,-10 3-2,14-5 3,-14 5-9,0 0 3,0 0 2,0 0 4,0 0 9,0 0-3,0 0-5,1 11 13,-1-11-11,-9 12 0,9-12 4,-9 13-4,9-13 3,-11 14-6,5-7 0,6-7 2,-9 14-5,9-14 9,-8 12 1,8-12-7,-5 10 5,5-10 4,-5 7-1,5-7 4,0 0 2,-7 10 1,7-10 1,0 0-7,0 0-3,0 0 1,0 0-2,0 0-8,0 0 0,-2 9-2,2-9-9,0 0-1,0 0 7,0 0-3,0 0-3,0 0 5,2 13-1,-2-13 2,0 0 9,0 0-8,0 12 8,0-12-2,0 0-2,3 10 8,-3-10 1,0 0 1,0 0-5,0 0 7,0 0-5,0 0-4,0 0-1,0 0 4,0 0-3,14-2-1,-14 2-3,0 0-5,6-11 2,-6 11-8,3-9 7,-3 9-1,2-10 0,-2 10-4,0 0 8,2-12-16,-2 12-5,0 0 4,0 0 8,-4-10-5,4 10 0,0 0 5,-13 4-4,13-4 3,-13 8 5,13-8-3,-13 10 5,7-3 0,0-1 4,6-6-3,-9 14 2,9-14 9,-5 12-5,5-12 14,-3 12-7,3-12 3,0 0 6,6 10-5,-6-10-4,0 0 8,14 4-5,-14-4-5,10-2 0,-10 2 4,10-5-9,-10 5 2,10-7 4,-10 7-8,6-5-5,-6 5-3,0 0-5,0 0 5,0 0 2,0 0-2,0 0 1,0 0 6,-16 2-8,9 3 6,-2 6 3,-3-2-4,-1 3 12,2 0 5,-2 2-5,1 1 5,1-1-6,1 3-1,2-3-4,1-1 5,2 1-4,1-1 0,2-2 14,3 0-4,1 1 5,5-1 13,2-2-10,3 0 4,4-2-2,4-2 5,5-1-9,2-2-1,4-1 2,7-4-6,2 0-1,6-3 12,2-2-24,-2-1 16,-1-1-19,-3 0 5,-3-2-10,-2-2 4,-9 4 0,-6 0 11,-4 1-14,-5 1-8,0-1 0,-6 2 7,-7 7 7,6-9-13,-6 9 0,0 0 13,-10-8 4,10 8-5,-19 2-5,6 1 9,-1 0-9,-2 1 9,0 0-5,0 2 6,-1 0-6,1 0 8,0 1-6,3-2 10,0 2-10,3-2 2,1-1-1,-1 1 5,10-5 1,-12 6 13,12-6-16,0 0 10,0 0-12,0 0 10,0 0-12,9-6 6,-1-1-4,1-1 12,1-2-15,1-2 16,-2-1-16,2-4 1,3 0-3,-2-5 7,0-2-3,1-1-1,-2-1 3,-2-2 0,0 0 9,-2-1-18,-3 3 2,1 2 19,-3 1 10,-1 4 11,0 2 29,-1 2-26,-1 3-18,0 0-9,1 12 8,-4-16-20,4 16 24,-7-6-20,7 6-4,-10 3 31,10-3-8,-12 13-22,6-5 24,-2 4-24,2 1-5,-2 2 7,1 2 25,1 4-23,0-1 10,2 1-8,-2 2-2,3-1-5,2 1 2,1-3-6,1 1-16,3-1-8,2 1-15,3-2-31,1-1-21,2-1-16,2-4-17,3 0-18,2-4-33,2 0 21,3-5-149,1-1 231</inkml:trace>
  <inkml:trace contextRef="#ctx0" brushRef="#br0" timeOffset="68406.92">14520 17996 109,'-4'10'136,"1"0"-10,-4 3-3,2 1-19,-1 0-12,1 2-21,-2 3-3,1-2-3,0 1-7,1 2-17,1-4 9,-1 2-16,2 0 2,0-2-3,1 0-9,1-2 3,1 1 1,3-2-1,0 1-10,0-2 2,3 0-3,2 0 15,1-5-19,2-2 9,2 1-8,3-3 4,-1-3-13,4-2 8,1 0-13,2-3 6,-1-2-1,2 2-2,-3-3-5,-2 1 6,-4 2 1,1-1 38,-3 0-24,0 3 8,-3-1-28,-9 4 10,13-3-14,-13 3-1,0 0 10,15 5 19,-15-5-10,5 11 8,-5-11-13,0 13 22,0-13-22,-2 18 22,2-18-24,-4 20 0,1-9 21,0-1-23,0 2 5,3-12 4,-6 18-4,6-18-6,-4 18-2,4-18-7,-3 14-23,3-14-8,0 11-7,0-11-12,0 0-10,5 12-16,-5-12-20,12 2-28,-12-2-9,16-2-7,-3-3-121,0 0 81</inkml:trace>
  <inkml:trace contextRef="#ctx0" brushRef="#br0" timeOffset="68592.48">15086 18217 9,'0'0'82,"10"-11"-19,-10 11-15,6-7-9,-6 7-8,0 0-7,0 0 3,2-9-8,-2 9 0,0 0-3,0 0 1,0 0-9,0 0-2,0 0 6,-12 0-3,12 0 3,0 0 6,-13 8-1,13-8 5,-7 8 3,7-8 0,-9 14 1,4-5-3,-1-2-7,1 2 10,0 1-14,0 0-12,-1-1-76,0 1-10,0-3-69,3 1 41</inkml:trace>
  <inkml:trace contextRef="#ctx0" brushRef="#br0" timeOffset="68861.88">14701 18061 90,'-16'5'99,"16"-5"8,-11 5 4,11-5-22,0 0 6,-8 9 7,8-9 10,0 0 7,0 0-21,0 0-5,11 1-13,-11-1-13,13-7-8,-5 2-12,0 0-6,0-2-7,-1 1-3,0-2-7,0 0 19,-1-2-29,-2 1 9,-1-1-29,1-1-54,-4 11 7,3-18-48,-3 18-4,0-17-20,0 17 13,-3-13-42,3 13 49,-4-11 18,4 11-32,0 0-54,-7-6 47</inkml:trace>
  <inkml:trace contextRef="#ctx0" brushRef="#br0" timeOffset="69471.3">14979 18129 127,'14'2'158,"-14"-2"-24,19 3-44,-19-3-14,13 3-24,-13-3-18,12 3 0,-12-3 14,0 0 11,9 9-1,-9-9 0,0 0-7,0 14-5,0-14-4,-3 11-7,3-11-2,-4 13-9,4-13-2,-4 15 8,4-15-7,-3 18-5,3-18 7,-1 20-12,1-20 0,2 20 1,-1-8 9,1 0-8,-1 1 19,1-2-22,1 3 1,-2-1 5,0-1-1,0 2-4,0-1 14,0 1 2,0-1 1,-3 1 2,0-2-2,0 1 2,-1-3-3,-1 0 2,-2 0 2,1 0-7,-1-3 5,-4 2-13,3-3 9,-5 3-4,2-5-3,0 0 8,10-4-13,-18 4 1,18-4-1,-16 0-6,16 0-11,-11-4-10,11 4 3,0 0-10,-6-10 6,6 10-3,0 0 8,1-12-4,-1 12-3,9-7 1,-9 7 19,19-8-18,-8 4-3,4-1 3,1 1 8,3 0 15,2-1-18,2 1-5,1-2 9,-1 1 2,2 0-2,-2-1 12,2-1-21,-2 0 18,1-1-8,-4-1 10,1-1-16,-1 0 14,-1-1-15,-1-2 8,-1-1-7,-3 0 24,-2-2-9,3 0 12,-5-1-29,0 1 26,-4 2-17,1-1 33,-1 1-25,-1 2 44,-1 0-31,-1 1 32,-1 1-34,-2 10 1,3-16-8,-3 16 36,0-12-56,0 12 25,0 0-25,-5-9 23,5 9-16,0 0 1,-12 3 0,12-3-11,-9 10 24,3-3 11,1 2-26,-1 1 1,0 2 4,1 1-3,-1 1 0,1 1 5,-1 1 17,2-1 4,1 1-11,0 0-21,1 0-5,2 0-35,0 1-21,1-4-60,0 1-26,1-1-30,2-1-39,-3 0-184,2-2 129</inkml:trace>
  <inkml:trace contextRef="#ctx0" brushRef="#br0" timeOffset="69632.21">15460 18216 20,'0'0'100,"11"-1"-9,-11 1 2,20 0-14,-6-1-22,2 1-8,2-1-5,2 0-10,2-1-11,5-1-40,1 0-62,-1 1-77,7-2 41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01T05:39:09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10642 12881 154,'0'0'146,"22"5"-31,-7-2-23,5 1-9,6-1-11,7-1 0,5 2-3,13-1-13,4 2-1,7-2-5,14 2-9,5-1 4,4-1 2,-1 2-6,3-1-2,-1-1-4,0 1-2,1 2-11,1-2 2,-2 0-7,2 1 10,0 0-15,0-1 3,-1 1-2,-1-2-4,-1 2-11,-2-2 16,0 0-9,-2 1 2,-2-1-1,-1-2 3,-14 0-5,0-1 6,-3 0-5,-3 0 9,-3 0-9,-3 0 8,-10-1-4,-3 0 2,-1-1-9,-10 2 29,-3-1-4,-3 0 1,-2 0-12,-4 0 3,-1 0-11,-15 1 1,25 0-2,-25 0-4,18-1-6,-18 1 9,13 1-6,-13-1 4,0 0-5,0 0 10,0 0-13,-14 7 3,4-5-17,-5 1-7,-4 1-39,-2 1-13,-2 0-38,-4 0-32,-4 2-42,-2-3-131,-3 2 222</inkml:trace>
  <inkml:trace contextRef="#ctx0" brushRef="#br0" timeOffset="498.51">10651 12829 191,'0'0'164,"0"0"-42,0 0-21,0 0-9,0 0 7,20-6 6,1 6-4,7 0-5,10 1 1,13 0-14,7 2-13,15-1-10,9 1-8,2 1-8,6 1 3,3 0 0,3-1-16,1 2 12,2 1-19,1 0 14,2 0-14,0-1 5,0 3-14,-2-2 10,-4 1-12,-3-2 11,-3 2-18,-3-2 13,-3 0-11,-2-1 10,-4 1-10,-3-1 12,-13-1-19,-2-2 22,-3 1-18,-3 1 15,-2-1-14,-4-1 15,-9 1-17,-1-3 17,-8 1-21,0 0 35,-3-1-13,-6 1 22,-1-1-24,0 0 13,-4-1 1,-1 1-5,-1 0-3,-2-1-4,-12 1-7,21-1 3,-21 1-6,18 0 1,-18 0-14,13 0-1,-13 0-10,0 0-27,13-2-45,-13 2-24,0 0-52,0 0-55,0 0-84,0 0-149,0 0 77</inkml:trace>
  <inkml:trace contextRef="#ctx0" brushRef="#br0" timeOffset="1800.4">6403 6079 270,'0'0'416,"-10"-14"-110,10 14 33,-10-15-88,5 8-14,0 0-75,0-1 0,-1 1-49,-1 1 6,2-2-61,-2 3 22,7 5-50,-13-12 31,13 12-42,-11-10 12,11 10-22,-12-7 29,12 7-38,-10-7 34,10 7-47,0 0 32,-16-3-31,16 3 33,0 0-38,-13 4 40,13-4-40,-7 7 35,7-7-37,-2 10 37,2-10-28,1 15 33,2-5-43,-1 0 40,3 4-39,0-2 37,1 3-39,2 1 40,-2 2-35,3-1 32,-2 2-39,1-1 0,-2 1 11,1 0 2,-4-2 5,3 0 2,-3-2-5,1 1 2,-3-1 1,0 0 5,-2-1-5,0 0 13,-6-1-2,0 1-3,-5 0 4,-3 1-5,-3-3 0,-6 3 1,-2-3-1,-1 0 33,-1 0-39,1-3 37,4-1-39,0-3 22,2 2-47,4-5 20,0 0-48,4-1-34,13-1-40,-23-3-38,23 3-25,-14-9-31,14 9-4,-3-17-27,5 4-173,5-3 100</inkml:trace>
  <inkml:trace contextRef="#ctx0" brushRef="#br0" timeOffset="2741.4">6247 6084 157,'27'-31'314,"-1"3"-20,-1 2-46,0 0-6,-6 6-22,1 1-28,-6 5-34,1 1-26,-3 3-32,-1 1-24,0 2-25,-1 2 2,1 3-12,-11 2-11,22 0-1,-11 2-2,-1 4-8,2 1 30,-2 4-41,-2 0 32,2 3-35,-1 4 29,-1 2-34,-3 2 31,0 2-32,-2 3 27,-2 0-51,-1 2 0,-1 4-11,-2 1-28,-1 0-19,-2-2-28,-1 1-12,-2-4-26,2-1-2,0-7 10,0-1 33,1-6 25,-1-2 15,2-3 12,5-9 8,-10 8 11,10-8 21,-10-3 9,10 3 22,-12-14 16,5 3-10,1-1 35,1-1 1,-2 0 17,4-3 3,0 1-9,0-1-9,2 0 15,0 2-25,2 0 14,2 0-48,1 0 30,3 0-25,1 2 16,1 1-27,2 1 19,2 0-24,1 1 8,1 1-12,-1 1 16,1 2-26,-1 0 21,-1 2-20,-1 0 13,-12 3-29,20-1 20,-20 1-13,17 4 14,-17-4-11,12 9 24,-12-9-20,5 16-3,-5-16 10,-1 22 4,-3-9 3,-2 3-3,-2 1-1,1 2 3,0-2-1,-1 0 11,2-3 1,1 1-8,1-3-13,-1 1-2,3-4-1,2-9-4,-3 17 9,3-17-1,2 10 3,-2-10-4,0 0 0,0 0-3,17-2-5,-17 2 9,14-12 2,-7 4 1,0-2 5,1 0 13,2 0 27,-3-2 38,0 2-13,-1 1 35,1 2-37,-3-1 28,2 0-50,-6 8 23,9-11-53,-9 11 31,9-7-43,-9 7 28,8-3-36,-8 3 29,0 0-32,17 2 32,-17-2-33,16 5 34,-8 0-34,1 0 35,1-2-30,0 1-3,-2 2 8,2-2-3,-1-1 12,0 2-6,-9-5 7,17 7-10,-17-7 6,15 0-4,-15 0-1,16-1-3,-16 1 7,13-8 28,-5 2-41,-2-1 33,0-3-43,-3 0 40,2-2-33,0-2 37,-3-1-36,1-1 34,0 1-1,-2-2-39,2 0 26,-1 3-29,0-3 32,-1 5-32,0 0 36,-1 12-36,2-20 27,-2 20-41,2-14 41,-2 14-35,0 0 30,0 0-29,5-8 36,-5 8-34,0 0 34,9 12-19,-9-12 25,6 18-34,-2-7 37,2 0-30,-1 3 30,1-2-31,-1 2-6,0-2 18,1 1-1,-1-2-8,1 2 12,0-3-2,-1-2 5,-1 0 1,-4-8 2,8 15 4,-8-15 4,7 9 0,-7-9-10,0 0 3,13 2-1,-13-2 32,10-6-40,-10 6 35,13-14-45,-5 4 39,0-2-40,-1-2 32,2-3-30,0-2 35,-2 1-41,0-4 34,1 0-35,-2 0 5,1 1 1,-5 1 13,2 2 9,-3 0-1,2 3 9,0-1 7,-3 3-8,3 2-2,-3 11-9,2-18 2,-2 18-9,0-11 0,0 11 0,0 0-1,0 0 1,0 0 34,-5 9-38,5-9 41,-4 19-42,2-7 35,0 4-36,0 0 30,1 2-35,-1 2 18,2 2-50,0 2 27,2 2-49,-2-1-21,3 3-29,-1 2-26,4 1-38,-1-6-49,-1 0-36,1-1-273,2-4-47</inkml:trace>
  <inkml:trace contextRef="#ctx0" brushRef="#br0" timeOffset="2920.43">7107 6145 68,'-12'-8'362,"5"1"-76,-1 0-66,8 7-27,-12-10-49,12 10-28,-1-12-28,1 12-9,11-10-23,2 3-2,4 1-21,7-1 3,8-1-35,10-1-14,3 0-33,3 0-33,5-1-32,11 0-30,4-2-59,4 0-162,4 0 179</inkml:trace>
  <inkml:trace contextRef="#ctx0" brushRef="#br0" timeOffset="4701.1">17559 6261 146,'0'0'211,"0"0"-65,0 0-23,0 0-26,-13 0-10,13 0-4,0 0-1,0 0 6,0 0 2,0 0-2,0 0-11,0 0-7,0 0-7,15-1-4,-15 1 2,11-3 10,-11 3-7,13-4-7,-13 4-12,10-6-8,-10 6 10,10-4-1,-10 4-2,0 0 0,11-7-13,-11 7 1,0 0-7,8-5-10,-8 5-2,0 0-4,0 0 1,0 0-5,0 0-4,0 0 1,0 0-12,0 0 9,-13 1 4,13-1-1,0 0 1,-8 9 4,8-9-2,0 0 2,-4 9-4,4-9 2,0 0 10,4 11-7,-4-11 1,0 0 2,12 5-7,-12-5-1,0 0-4,17 0-1,-17 0 0,13-5-2,-13 5 3,12-9-10,-12 9 30,12-12-29,-7 4 27,-5 8-29,6-16 19,-6 16-26,2-16 25,-2 16-22,-2-16 23,2 16-30,-6-15 27,6 15-19,-13-13 22,13 13-25,-13-11 23,13 11-17,-16-6 22,16 6-23,-14-4 19,14 4-22,-15 0 29,15 0-21,-11 3 18,11-3-22,-7 4-2,7-4-2,0 0 1,-6 10 4,6-10-5,0 0 4,0 0 1,6 9 5,-6-9 5,0 0-2,0 0-4,0 0-3,0 0 7,12-2 17,-12 2-31,0 0 19,0 0-17,-1-11 14,1 11-15,-10-6 13,10 6-10,-20 0 13,7 0-8,-4 3-4,0 2-3,-5 2 3,0 2 10,0 1-2,0 5 4,-1-1 2,2 3 11,2 1-10,2 1 5,4-1 3,1 0-1,3-1-4,2-1-3,3 0 10,3-1-1,1-2-20,2-1-3,3 0-10,1 0-10,3-4 2,2-1 4,-1-2 0,2-1-2,1-4 13,0 0 3,3-4-2,0-1 7,3-5 7,-1 0-3,2-2 5,1-4 16,-2 0 2,0-1-8,-4 2 26,0 2-1,-1-1 33,-4 4 33,-1 0-47,-1 1 17,0 1-50,-2 3 17,-6 5-35,10-11 29,-10 11-35,0 0 27,0 0-24,0 0-1,0 0-4,8 7-3,-8-7 1,-2 12-1,2-12 3,-2 17-12,2-17 12,-2 21-22,0-11 17,0 0-2,2-10-9,-3 20-1,3-20 4,-1 16-1,1-16 14,-1 12 5,1-12-4,0 0 8,2 10-4,-2-10-5,0 0 6,13 0-4,-13 0-4,16-5-3,-6 2 8,1-1-2,1 1 0,1-1 0,-2 1 3,5 1 0,1-1-2,0 2 0,-1 1-4,3 1 7,-1 0-17,1 1-15,1 2 12,-2-1-5,1 2 2,-2 0-8,2-1-14,-4 3-4,3 0-3,-1-1 0,-2 2-4,1-2 2,-1 1 18,1 1 7,-2-4 8,2 1 3,-2-1 10,0 0 0,-1-2-2,0 0 15,1-2 4,-1-2 0,0 0 11,-1-1-3,-2 1 22,1-2 14,-11 4-3,15-8-5,-15 8-12,9-10 1,-9 10-15,0 0-6,-5-15-6,5 15 5,-15-8-4,5 4-5,-1 2 3,0-1-2,11 3-3,-23 0-4,23 0 3,-23 3 3,23-3-6,-19 6 12,19-6-13,-15 7 3,15-7-4,-9 9-3,9-9 5,0 0 0,-1 12-7,1-12 6,9 6-20,-9-6 25,16 4 1,-16-4 2,23 0 3,-12-1 22,1-3 5,2-1-8,-2-2 6,1-3 0,1-3 4,-1-2 0,1-3 0,0-4 34,1-2-44,-2 0 28,0-3-45,0-1 37,0 0-7,-1-1-40,-1 1 39,0-1-36,-1 2 40,-1 0-33,-1 6 48,-1 1-36,-2 3 10,0 3-16,-1 1-6,0 2-3,-4 11-13,6-12 40,-6 12-45,0 0 37,0 0-43,0 0 41,2 16-33,-2-3 40,0 5-6,2 2-8,0 7-36,1 4 45,0 3-40,1 0 40,1 0-53,0 0 5,2-2-49,-1 0 16,2 0-76,1-3-34,0-1-74,0-2-58,-1-4-381,2-2-184</inkml:trace>
  <inkml:trace contextRef="#ctx0" brushRef="#br0" timeOffset="6202.4">11611 5078 367,'0'0'269,"0"0"-64,0 0-34,10 3-36,-10-3-26,7 9-28,-7-9-8,10 13-10,-6-6-10,0 3-6,0-2-13,0 2-9,1 0-4,-2 0 11,-1 2-15,0-1 9,1 0-29,-2-1 28,-1-10-12,1 20 9,-1-20-18,2 15 7,-2-15 2,1 13 1,-1-13 27,0 0-21,1 11 26,-1-11-23,0 0 16,0 0-23,0 0 19,3-12-12,-3 12 0,6-17-2,0 7-4,0-1-2,2-2-1,0 0 1,1 2 8,0 0 5,-1 1-3,-2 1-3,2 3-13,-2-2-5,-6 8-8,14-7 7,-14 7 0,15-2-3,-15 2-2,18 3 0,-9 1 0,1 1-8,-2 0 9,1 2 28,-3 1-34,2 1 33,0 0-35,0-1 24,-3 2-20,1 0 12,-2-1-29,1-1 26,-5-8-26,7 16 28,-7-16-25,7 11 37,-7-11-26,5 9 28,-5-9-21,0 0 20,0 0-29,0 0 30,13-6-27,-13 6 22,9-13-21,-4 5 6,0-3 7,0 0 3,2-1-5,-1 0-3,1 1 13,0 3 16,-2 0-1,-1-1-7,-4 9-11,8-12-5,-8 12-3,9-8-4,-9 8 6,9-4 3,-9 4-5,15 2-3,-15-2-2,17 7-10,-8-1 6,3 1 22,-2-1-37,2 2 16,-2 1-34,0 1 8,2-2-31,-2 2 12,-1-1-22,2 1 20,-2-2-3,-1 0 19,0-2-6,1 0 24,-9-6-19,14 8 28,-14-8-14,14 3 22,-14-3-19,15-3 19,-15 3-16,16-8-3,-9 2 12,1-2 2,0-1 3,1-1 10,-2 0 7,0-1 43,0 1 5,0 1-10,-2 0 2,-1 2 1,-4 7-13,8-14-12,-8 14-17,6-10-1,-6 10-16,0 0 13,0 0-4,9-3-2,-9 3 0,0 0-1,2 12 3,-2-12-5,0 13 34,0-13-27,-2 19 22,0-8-42,1 0 5,0 1-64,0 0-40,-2 0-60,1-1-50,-1 0-74,3-11-183,0 17 39</inkml:trace>
  <inkml:trace contextRef="#ctx0" brushRef="#br0" timeOffset="6354.02">12301 4979 5,'-4'-11'270,"1"2"-99,3 9-10,-4-17-76,4 17 12,-3-10-64,3 10-1,0 0-64,0 0-20,0 0-79,0 0-72,0 0 61</inkml:trace>
  <inkml:trace contextRef="#ctx0" brushRef="#br0" timeOffset="6705.08">12555 5112 276,'-11'9'277,"2"-3"-63,0 0-44,-3-1-29,-3 2-31,3 1-21,-2-1-19,0 0-12,1 1-13,1 1 7,0 0-23,-1 0 17,3 2-16,3-3 6,0 1-10,3 1-2,4-10-14,-4 16-10,4-16-8,4 13 2,-4-13-4,14 10-1,-5-6 8,-9-4-3,20 2 9,-20-2-17,20-5 17,-7-1-1,-2-1 7,1-3-10,0-5 3,-1 1 4,1-5-4,-1-5-1,2 0 14,-3-3 5,0 0 4,1-1 15,-2 0 25,-1 1-1,-2 3 8,1 2 10,-2 1 7,-1 6-4,0 0-10,0 1-28,-2 2-10,2 4-9,-4 8-10,4-11-1,-4 11-4,0 0-3,0 0-6,0 0 7,3 13-11,-3-13 9,0 23 0,-2-6-9,2 3-19,-1 1-32,1 6-41,1-1-29,1 8-39,1-2-85,0 2-82,1-2-132,2-1 58</inkml:trace>
  <inkml:trace contextRef="#ctx0" brushRef="#br0" timeOffset="6891.58">12962 5138 67,'0'0'345,"4"-12"-86,-4 12-68,8-9-34,-1 4-29,3 2-27,5-2-28,0 1-16,2 0-14,0 0-15,-1 4-23,-2-2-35,-2 1-22,-12 1-23,22 1-33,-22-1-12,12 3 1,-12-3-40,0 0-90,-2 11 78</inkml:trace>
  <inkml:trace contextRef="#ctx0" brushRef="#br0" timeOffset="7007.6">12914 5228 171,'0'0'252,"0"0"-67,12 6-36,-12-6-38,18 4-15,-18-4-36,25 2-39,-10-2-84,5 0-86,2-2-112,3-1 80</inkml:trace>
  <inkml:trace contextRef="#ctx0" brushRef="#br0" timeOffset="7415.15">13620 4955 122,'-11'2'220,"11"-2"-65,0 0-26,0 0-15,0 0-19,0 0-15,0 0-2,7-6 11,-7 6-8,0 0-18,9-9-7,-9 9 11,0 0-12,8-7-13,-8 7-11,0 0 2,5-10-3,-5 10-14,0 0-1,0 0-6,-2-11 2,2 11-9,0 0 0,-15 2 3,15-2-4,-17 9 5,6-2-4,1 2-1,1 1 0,-2 1-1,1 2 4,3 0 1,-2 1-4,3-1 7,1 1-3,0 1 3,1-1-1,2-1-3,-1-1 4,2 0 10,-2 0-14,3-12 7,-1 19-9,1-19 6,-2 17-10,2-17 16,-2 13-2,2-13 30,-1 11-18,1-11 24,0 0-26,-6 10 10,6-10-16,0 0 15,-16 1-33,16-1-16,-15-4-29,15 4-38,-17-7-46,9 2-70,1-2-259,2-2 62</inkml:trace>
  <inkml:trace contextRef="#ctx0" brushRef="#br0" timeOffset="7600.92">13723 4806 312,'0'0'330,"13"-9"-87,-13 9-46,8-5-55,-8 5-32,0 0-20,0 0-18,19 3-19,-19-3 9,9 11-10,-4-4-5,0 3-10,2 1-12,-2 2 3,0 2-3,-1 2-2,-1 3 7,-2-1-11,-1 3-27,-3 2-40,-1 1-42,-3 3-62,-2 1-60,-3-3-226,1 0 90</inkml:trace>
  <inkml:trace contextRef="#ctx0" brushRef="#br0" timeOffset="8133.72">13747 5131 337,'0'0'312,"2"-14"-71,-2 14-41,2-13-31,-2 13-27,4-12-23,-4 12-25,4-12-15,-4 12-21,10-10-15,-2 6-13,3-1-3,1 0-5,-1 2-3,2-1-6,0 1-10,1 2-3,-3-1 3,-11 2-11,23-2 5,-23 2-1,18 0 0,-18 0-6,16 1-1,-16-1 9,13 4 1,-13-4-3,11 4-20,-11-4 25,9 6 2,-9-6 8,6 7-10,-6-7 1,4 8 4,-4-8-6,0 0 5,6 12-9,-6-12-1,0 0-7,3 12-7,-3-12 1,0 0-1,6 9 2,-6-9 12,0 0-6,8 5 3,-8-5 0,0 0 0,16-2 4,-16 2-1,12-3-6,-12 3 4,11-2 28,-11 2 14,11-3 4,-11 3 1,0 0 1,12-4-8,-12 4 0,0 0-10,13-4-14,-13 4 7,11-3-2,-11 3 3,12-3-10,-12 3-6,16-2 3,-16 2 0,15-2 0,-15 2 0,17-3-3,-17 3 2,19-4-2,-19 4 2,17-7-1,-9 3 0,3-1-13,-2-2 10,-1 1 1,3-3 0,-2 0-4,0-1-2,0-2 4,-1 0-4,-1-2 4,3-1-4,0-2 6,-1 0-1,-1 0 2,1-1 0,-1 1-1,-2 2-2,1 2 16,0-1 15,-1 3-9,-2 2-11,-1 0 0,-3 9-11,7-12-6,-7 12-3,0 0 5,0 0 5,0 0-4,0 0-1,4 9 5,-4-9-4,-5 20 16,2-8-8,0 2 5,-2 3 1,-1 2 1,-2 3-24,-1 0-46,-1 3-39,-2 1-63,0-2-70,2-4-252,0-1 33</inkml:trace>
  <inkml:trace contextRef="#ctx0" brushRef="#br0" timeOffset="8308.25">14200 4991 234,'1'-20'204,"-1"20"-14,2-14-78,-2 14 7,5-14-46,-5 14 9,8-13-48,-8 13 25,14-10-42,-5 6 22,0-1-37,-9 5 28,21-5-14,-11 3-21,-10 2-9,25-1-13,-13 0-4,2 1-51,-2 1 26,1-1-66,1 0 35,-2 1-161,-12-1 79</inkml:trace>
  <inkml:trace contextRef="#ctx0" brushRef="#br0" timeOffset="8514.44">14534 4872 135,'0'0'161,"8"-5"14,-8 5-56,5-7 24,-5 7-26,0 0 26,8-5-7,-8 5-16,0 0-18,0 0-19,7-9-8,-7 9-10,0 0-15,0 0-7,0 0-4,7-5-7,-7 5-2,0 0-7,0 0-11,12-3-15,-12 3 15,0 0 4,22 0 0,-22 0-1,20 0-5,-7 1-15,0-1-3,3 2-17,-3-2-26,4 0 8,-1 0-46,0-2 20,-2 1-43,2 1 19,-3-2-42,0 0 9,0-2-60,-2 0-103,0-1 252</inkml:trace>
  <inkml:trace contextRef="#ctx0" brushRef="#br0" timeOffset="8673.02">14854 4763 119,'0'0'133,"-3"-13"-54,3 13 30,-4-12-5,4 12 1,-6-8-10,6 8-20,-4-9-18,4 9-14,0 0-10,-7-6-5,7 6 2,0 0-23,-11 2 36,11-2-9,-11 11 33,5-5-34,1 3 23,-1 2-18,0 1 27,-1 2-37,2-1 21,-1 3-31,1 0 23,0 0 5,0 1-17,0 1 5,1 0-18,-1-1-37,2 2-65,-1-2-69,1 0-273,0-2 105</inkml:trace>
  <inkml:trace contextRef="#ctx0" brushRef="#br0" timeOffset="9808.74">14895 4942 207,'0'0'218,"12"-4"-90,-12 4 2,16-4-61,-16 4 12,22-3-42,-10 2 23,0-1-42,2 1 27,-1-1-41,0-1 32,1 0-40,-1 0 32,-1 0-32,-1 1 42,-1-2-17,-1-1 43,-9 5-14,17-6-11,-17 6-4,11-9-7,-11 9-6,7-6-3,-7 6-6,0 0 2,4-9-12,-4 9-24,0 0 36,0 0-32,0 0 30,-9-7-27,9 7 29,0 0-30,-13 2 22,13-2-19,0 0 29,-14 5-32,14-5 36,-7 5-28,7-5 24,-7 5-27,7-5 29,0 0-28,-8 9 30,8-9-20,0 0 19,0 0-24,0 0 31,0 0-6,2 12-4,-2-12-5,0 0 0,0 0-7,15-2 2,-15 2-4,9-3 0,-9 3-8,10-7 2,-10 7-3,7-9-1,-7 9 1,6-8-2,-6 8-8,0 0 7,0-13-4,0 13 1,-9-6-21,9 6 30,-16-2-24,16 2 34,-24 0-26,11 2 24,-2 2-22,-1 2 32,0 0-31,1 1 27,2 1-19,-1 2 28,3 0-32,0 2 37,1 1 0,4 1 1,3 0 1,1-2-2,3 1-5,1-2 5,4 2-8,2-1-3,3 0-3,1-2-8,3-2-5,0 0-8,0-3 2,0-1 4,-1-1-7,0-4 2,-1-1 1,3-2 0,-1-3-2,0-1 2,1-4 2,-1-2-2,0-1 2,0-1-4,-2-1 3,1-2 2,-1 2 30,-2 2 14,0-1 5,-3 5 0,-1-1-5,0 2-12,-3 2-14,-4 8-5,10-11 9,-10 11-12,0 0 7,0 0-8,0 0 4,0 0-4,0 0-1,0 0-1,-6 15 6,1-6-9,0 3 7,-4 0 4,2 2-3,-3 2-7,-1 1-1,1-1 4,2-3-8,-1 0 8,2-2-7,1-2 14,1-1 5,5-8 16,-7 12-5,7-12-3,0 0-8,0 0-1,0 0-9,0 0-20,20-3 25,-10-2-8,3-2-1,1 3-3,0-2 1,-1 2-4,4-1-3,-1 1-1,0 1 2,1 1-3,-2 1 6,1 1-1,2 3 0,0-2-2,-1 2-10,1 1 6,-1 0-2,-1 0 3,0 1-4,-1 0 1,0-1 3,0 2-1,-2-1-1,-2-3 6,0 3 2,0-2 1,-1 1-1,-10-4-1,23 3 10,-23-3-5,21-1-2,-21 1 1,23-4 2,-12 0-3,-1-2 4,0 1-3,-1-2-3,-1 1 4,-1-2 8,-1 0 4,-1 1-3,-5 7-5,4-15-3,-4 15-1,-5-13-2,5 13-6,-14-11 10,3 6-2,-2 2-1,2 2 2,-4-1-6,2 2 3,-1 2 4,2 1-3,-1 0 6,3 2-7,0-1 7,2 3-1,1 0-5,0 0-5,7-7 1,-4 14-3,4-14 2,4 15-5,1-8 6,3 0-1,3 0-4,0-2 14,1 1-10,-1-3 5,1-2-1,-12-1 0,23 2 11,-11-4 3,-1-2-9,1-4 11,1 1-3,-2-3 4,2-3-7,-2-3 3,0 1 6,1-3 12,-2-1-12,0-1 8,0 3-14,-2-2 11,-1 4 27,-1 0 7,0 3-6,-1 1-10,-1 3-2,0-2-15,-4 10-10,6-13-13,-6 13 4,0 0 0,0 0-4,0 0 4,0 0-4,-12 8 4,3 1-3,0 3 0,1 1-5,-3 4 6,1 0-1,0 1 2,1 1-2,0 0-11,2 1-15,2 0-22,2-2-26,1 0-48,1-1-50,1-1-54,1 0-53,3-2-272,0-2-62</inkml:trace>
  <inkml:trace contextRef="#ctx0" brushRef="#br0" timeOffset="10043.45">16006 4707 75,'7'-7'402,"-7"7"-113,12-9-67,-12 9-25,15 2-35,-6 1-31,2 6-14,0 1-13,1 5-15,2 1-26,-2 8 7,2 1-17,-2 1-4,-2 3-8,1 2-9,-3 1-1,-3 0-9,-1 2 30,-4 0-38,-2 1 38,-4 4-41,-6-1 26,-8 0-40,-2-2-5,-10 7-52,-6-5-45,-6-1-57,-2-5-77,-5-3-303,-4-4-53</inkml:trace>
  <inkml:trace contextRef="#ctx0" brushRef="#br0" timeOffset="10575.42">13574 4662 16,'-11'27'292,"-2"7"-51,0 2-38,-1 2-17,4 1-20,-2 3-12,-1 0-38,1 0 6,1 2-30,1 0 3,0-2-39,1 2 13,2-2-26,1-2-10,4-4-4,0-2 8,4 1 0,4-2-2,5 3 6,6-4-6,6 0-4,6-4-7,6-1-39,12 1-16,6-3-46,4-3-66,2-5-83,4-3-294,1-2-20</inkml:trace>
  <inkml:trace contextRef="#ctx0" brushRef="#br0" timeOffset="11033.45">16746 4679 8,'0'0'210,"-12"9"-67,0-2 31,-4 5-30,-5 6 10,-5 3-43,-3 4 27,-2 3-22,0 1 5,-6 6-17,-1 2 0,2 0-7,-2 0-14,2-1-12,1 2 8,3-7-25,-3 6 16,5-6-38,-1 1 17,1 0-28,0-1 1,1 2-3,1-1-5,1 1-2,1-2-18,0 0-34,3 0-55,1-4-48,4-3-71,3-2-303,3-6-17</inkml:trace>
  <inkml:trace contextRef="#ctx0" brushRef="#br0" timeOffset="11441.53">16562 5155 34,'8'-7'344,"0"0"-78,-1 2-56,0-2-37,1 2-19,2 0-27,-10 5-12,15-8-16,-15 8-5,18-5-13,-18 5-20,16-2-2,-16 2-33,19 0 13,-19 0-17,20 5-2,-12 0-4,0 0-2,0 1 2,-1 2 0,-1 0-3,-2 3 20,-2-1-27,-1 2 22,-2 0-25,-2 3 33,-1 0-28,-1 1-4,-2 0 3,1-2 3,1 0-6,-1-2 3,1 0 1,0-3 6,2-1 17,3-8 8,-7 17 31,7-17 42,-5 12-28,5-12 49,0 0-36,-4 12 8,4-12-58,9 5 27,5-5-46,0 0 3,6 0-62,2 0 21,8 0-55,7-2 5,1-1-48,2-1-10,9 0-55,1 0-38,1 0-57,2-1-27,0 0-230,-2 0-28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01T05:39:36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14021 4943 16,'0'0'21,"0"0"40,0 0-51,-3-11 42,3 11-44,0 0 40,0-11-48,0 11 41,0 0-49,0-13 38,0 13-44,0 0 50,2-15-58,-2 15 70,0 0-20,2-15 34,-2 15-42,2-11 33,-2 11-47,2-10 27,-2 10-39,3-11 30,-3 11-28,3-10 23,-3 10-24,2-11 66,-2 11-43,3-11 24,-3 11-36,3-11 29,-3 11-32,2-11 40,-2 11-34,3-12 22,-3 12-24,3-12 57,-3 12-27,0 0 14,3-15-34,-3 15 16,1-11-28,-1 11 41,2-10-8,-2 10-7,0 0-5,1-15-14,-1 15 14,0 0-6,3-10-1,-3 10-10,0 0-2,0 0 3,2-11-4,-2 11-4,0 0-5,0 0 3,0 0-21,0 0 26,0 0-25,0 0 31,0 0-28,0 0 28,0 0-34,2 14 32,-2-14-21,0 17 24,0-17-24,-2 23 28,0-7-23,-1 1 31,2 2-20,-1 3 21,-1 1-23,-1 3 25,1 0-21,1 2 24,-3 2 1,2 1 2,-1 2 1,-1 0 7,1 2-8,-1 0 0,0 6-5,-1 2-1,1-1 2,-1 1-2,-1 1 1,3 1-4,-2-1 1,0 0-2,-2 0-6,1 1 5,0-4 1,0 2-3,-2-3 0,0 1 4,0-2 20,-1 0-20,0 0 20,0-1-23,-1 0 21,1-1-23,0 1 5,-1-2-3,2 2-2,-1-2 4,2-4-10,0 1 23,0-1-12,1-2-3,1 2-1,-2-1-4,3-2 5,-1 2-7,1-2-3,1-3-6,-2-1 6,2 0 28,1 1-26,-1-2 25,0 1-36,0-3 32,0 2-40,0 0 30,0-2-23,0 1 32,0 0-4,1-2-36,-2 1 35,2-1-38,0-3 31,-1 0-34,2-2 36,-2 1-36,1-3 34,0 1-32,1-3 37,-1 0-43,0-3 35,3-9-45,-3 20 56,3-20-36,-3 14 33,3-14-38,-4 11 37,4-11-34,-1 11 31,1-11-29,0 0 31,-4 13-36,4-13 39,0 0-46,0 0 18,-2 11-67,2-11-23,0 0-74,0 0-67,0 0-71,-4 8-267,4-8-85</inkml:trace>
  <inkml:trace contextRef="#ctx0" brushRef="#br0" timeOffset="4035.64">8655 7394 9,'0'0'65,"0"0"36,0 0-54,0 0 28,0 0-48,0 0 22,0 0-39,0-13 25,0 13-36,0 0 30,0 0-35,0 0 28,0 0-4,0-14 37,0 14-27,0 0 31,0 0-38,2-10 25,-2 10-46,0 0 30,0 0-31,0-12 25,0 12-34,0 0 39,0 0-2,0-16 13,0 16-35,0 0 29,0 0-16,0-14 33,0 14-39,0 0 26,0 0-37,0-15 27,0 15-28,0 0 31,0 0-21,0-10 25,0 10-27,0 0 25,0 0-24,0 0 27,0 0-28,0-13 29,0 13-32,0 0 25,0 0-27,0 0 28,0 0-34,0 0 21,0 0-36,0 0 34,0 0-27,0 0 23,0 0-24,0 0 21,0 0-23,4 10 26,-3 0 1,1 1-3,0 1 1,2 4-5,0 0 7,-1 4 2,4 2 0,-3 4 12,2 3-5,1 3-4,2 6-7,-1 3 7,0 2 1,-3 3-2,3 1 6,-2 1 3,-2 0-1,1 1-3,-1 0 5,0 1 0,-2 0-3,0-1 18,-1 0-5,1-1 11,-2 1-8,0-1-1,-2 1-12,1-3-8,-1 0 7,0 0 3,0-2 1,-4-1 6,3-2-5,-1-5 5,-3 0-2,1-4-7,3 1 3,-4-1 24,1 0-33,0-3 21,0 0-30,1-5 27,1 0-39,0-3 39,-1 1-32,1-5 27,-1 0-36,0-2 30,5-3-6,-4 0-9,2-1 5,0 0-3,2-11 4,-5 15-6,5-15 3,-2 14-2,2-14-2,-4 12 0,4-12 3,0 0-2,-5 12-11,5-12-14,0 0-41,-7 10-75,7-10-34,0 0-74,-11 5-81,11-5-236,0 0-63</inkml:trace>
  <inkml:trace contextRef="#ctx0" brushRef="#br0" timeOffset="7799.62">18304 7529 108,'0'0'156,"0"0"-41,0-13-33,0 13-14,0 0 18,1-13-11,-1 13-16,0 0 13,2-13 14,-2 13 1,0 0-17,2-12-10,-2 12 1,0 0 5,3-10-5,-3 10-16,0 0 12,4-8-18,-4 8-5,0 0-5,0 0-16,0 0-4,5-10-12,-5 10 3,0 0-13,0 0 17,4 10-3,-4-10 2,3 15 6,-3-1-8,2 1 12,-1 6-23,1 7 28,-1 7-1,3 8 3,-2 7 5,3 1 13,-2 5 1,3 12-4,-1 0 19,3 2-19,-3 1 21,4 3-10,-2 1 17,3 0-35,-1-1 6,0-1 0,-1-5 0,1 2 17,-1-6-31,1-3 22,-3-10-31,1-2 28,-2-3-9,1-2-27,-2-9 21,-1 0-28,0-4 29,0-3-27,0-3 25,-1-3-25,-1-2 18,2-2-18,-1-2 20,-1-2-26,0-1 30,0-2-29,-1-11 32,2 20-31,-2-20 32,0 16-34,0-16 10,-2 10-60,2-10-9,-8 8-51,8-8-41,-15 6-61,15-6-57,-19 1-213,19-1 23</inkml:trace>
  <inkml:trace contextRef="#ctx0" brushRef="#br0" timeOffset="9207.95">5485 9126 109,'0'0'111,"-1"-15"-19,1 15-23,0 0-18,0-14-6,0 14-10,0 0-4,1-12-5,-1 12-3,0 0-1,0 0-5,0-12-6,0 12-7,0 0-4,0 0-8,0 0 12,0 0-2,0 0 3,0 0 6,1 17 17,0-6-4,0 6 13,1 3 12,1 5 5,1 7 1,-1 5 2,1 7 1,-1 2 1,0 4 1,-1 3-3,0 1 1,-2 0 9,-2 5-2,2 8 5,-2 0-27,-2 3 5,0-2-6,-1 0-4,-1-3 3,1 0-1,0-10-4,0-3-1,1 0-5,-1-3 19,1-2-39,0-2 36,2-6-14,0-3 8,1-1-15,0-7 18,1 1-30,0-4 20,1-1-25,0-3 17,-1-3-21,1-2 23,-1-2-34,0-1 41,1-2-25,-1-11 44,1 18-33,-1-18 30,0 16-35,0-16 25,0 0-37,0 13 23,0-13-26,0 0 10,0 0-59,0 0-29,0 0-19,0 0-28,0 0-74,0 0-127,-13-1-160,13 1 28</inkml:trace>
  <inkml:trace contextRef="#ctx0" brushRef="#br0" timeOffset="10150.58">10578 9211 101,'0'0'181,"0"0"-38,0-14-29,0 14-29,0 0-20,0 0-18,0 0-3,0 0-11,0 0 9,0 0 0,6 13 10,-3 2 10,-3 3 1,4 5 5,-4 4 3,0 7 0,0 2-6,-2 2 0,0 7 0,-2 1-11,-3 1 25,2 1-14,-2 1 24,0 0-27,-1 1 17,1 1-22,-2-2-8,0 1 1,3-1-4,-1-2-2,-1-2-3,2 1-2,0-5-6,1 0-8,1-7 2,0 0 27,-3-3-37,6-5 28,-2 0-36,1-3 26,-2 1-37,2-5 34,0-1-33,1-1 29,-1-1-33,-1-2 31,2-1-33,-1-2 30,2-11-32,-2 19 36,2-19-34,-5 14 21,5-14-51,-3 12 10,3-12-71,-7 7-26,7-7-52,0 0-68,-8 6-72,8-6-178,0 0 14</inkml:trace>
  <inkml:trace contextRef="#ctx0" brushRef="#br0" timeOffset="11064.14">16603 9402 1,'0'0'244,"6"-10"-39,-6 10-33,4-10-15,-4 10-19,2-11-31,-2 11-10,3-11-7,-3 11 0,2-9 6,-2 9-15,0 0 6,2-15-25,-2 15 12,0 0-20,3-10 11,-3 10-22,0 0 13,0 0-25,4-11 2,-4 11-14,0 0 5,0 0-27,0 0 12,0 0-13,0 0 16,6 10-14,-2 1-3,-2 6 17,1 1 0,0 5 5,-1 3 5,0 6 25,0 2-20,-1 2 16,0 3-36,2 5 36,-2 2 13,0 2-8,0 2-36,-1 1 30,-1-2-31,1 2 27,0 0-37,-1-3 30,0-2-23,0-2 24,-1-6-32,2-1 32,-1-4-31,1-4 22,-1-2-26,0-1 27,0-2-36,-1-3 34,0-2-34,0-2 37,0-1-38,-1 0 40,-2-2-1,0-1-5,-2-2-10,-1 0-23,-3-3-56,0 0-14,-1-3-74,0-1-62,2-1-80,10-3-290,-24 0-103</inkml:trace>
  <inkml:trace contextRef="#ctx0" brushRef="#br0" timeOffset="11970.92">21725 9204 1,'7'-8'212,"-7"8"-29,8-13-31,-8 13-25,8-14-23,-8 14 19,7-12-8,-7 12-8,6-12-24,-6 12 2,4-12-5,-4 12 5,6-12-26,-6 12 2,2-11-15,-2 11 12,2-11-16,-2 11 6,0 0-25,3-12 6,-3 12-19,0 0 6,0 0-17,0 0 9,0 0-8,-3 14 21,1-1-16,-2 6 14,-1 5-12,-2 8 23,-1 10-16,1 3 8,-3 3 8,-1 10 17,-2 3-22,-1-1 23,1 3-23,-3 1 36,3 0-33,-5 2 24,3-2-25,-2 0 24,2-1-31,1-3 33,-1-2-33,3-9 35,1-1-41,1-2 37,-2-2-7,3-1-1,0-4-1,1-1-6,0-6-6,3 0 0,-1-4-9,0-3 3,2-1-9,0-4-17,1-1 14,-1-2-1,1-1 6,0-1-3,0-2-5,0-2 2,-1 0-22,-1-2-7,-1-2-37,-1 1-55,-2-3-87,-1-1-104,0-1-412,10-3-219</inkml:trace>
  <inkml:trace contextRef="#ctx0" brushRef="#br0" timeOffset="14569.81">4483 11933 167,'0'0'160,"-10"-7"-34,10 7-1,0 0-14,0 0-17,-8-7-14,8 7-16,0 0-13,0 0-7,8-6-9,-8 6-6,13-4-6,-13 4 2,19-3-3,-7 2-1,1 0 6,0 1-2,3-1 1,1-1-5,2 2 15,0 0-2,2-1-12,0-1-1,0 2 4,-2-1-9,2 1-1,-3-1-5,1-1 3,-4 2-8,0 0 3,-3-1 2,1 1-1,-13 0-3,20 0-1,-20 0 0,16 0 2,-16 0 0,12-1 0,-12 1-2,0 0 1,0 0-8,0 0 11,0 0-7,-13 2 3,13-2-1,-21 2-4,7 0 2,-2 0-3,-2-1 1,-2 2 4,0-2-17,-1 2 14,-1-1 2,1 0-1,1 0-1,-1 0 0,2 0 1,2-2-3,3 1 7,1 1 7,1-2 10,12 0 5,-19 2 3,19-2-6,-14 1-8,14-1 6,0 0-1,0 0 3,0 0-10,0 0 1,0 0 1,16 4-7,-16-4 5,21 2-4,-21-2 3,21 0 0,-21 0-2,22 2-1,-22-2-21,19 3-26,-19-3-48,15 2-39,-15-2-44,15 4-71,-15-4-162,11 5 144</inkml:trace>
  <inkml:trace contextRef="#ctx0" brushRef="#br0" timeOffset="15037.35">6022 11988 189,'0'0'186,"0"0"-44,16 0-15,-16 0-18,22 1-17,-8 0-14,5-1-6,1 0-8,2 0-15,-3 0 3,5 0 1,-3 0-9,-2 0-13,-2-1-3,0 1-4,-4 0-4,1 0 1,-14 0-2,22-1-1,-22 1-2,16 0-2,-16 0-2,0 0-5,0 0 2,11-2-2,-11 2-3,0 0-14,0 0-33,-11 2-36,11-2-61,-12 3-246,12-3 158</inkml:trace>
  <inkml:trace contextRef="#ctx0" brushRef="#br0" timeOffset="15699.57">9487 11991 39,'-12'-4'251,"12"4"-24,0 0-25,-14-4-23,14 4-23,0 0-22,0 0-18,-11-4-22,11 4-22,0 0-14,0 0-10,15-3-12,-15 3-5,21 0-6,-6 0-2,1 0-11,1 0 0,2 0 1,-1 0-6,0 0 9,-2 2-12,-1-2 1,1 0 2,-2 1-5,0-1-5,-14 0 7,24 0 1,-24 0 4,16 0-2,-16 0 6,14 0-6,-14 0-4,0 0 6,13-3-4,-13 3-2,0 0-3,0 0 5,0 0-13,0 0 0,-9-3-18,9 3-30,0 0-35,-14 0-47,14 0-46,0 0-236,-13 3 116</inkml:trace>
  <inkml:trace contextRef="#ctx0" brushRef="#br0" timeOffset="16226.22">12178 12090 37,'0'0'222,"0"0"-43,0 0-19,0 0-36,0 0-13,0 0-6,0 0-10,0 0-20,0 0-11,0 0-9,0 0-1,0 0-15,15-1 6,-15 1 4,0 0-9,12-4-13,-12 4-1,0 0-8,9-5-5,-9 5-4,0 0-1,0 0-33,4-8-36,-4 8-35,0 0-54,-7-4-240,7 4 158</inkml:trace>
  <inkml:trace contextRef="#ctx0" brushRef="#br0" timeOffset="16706.29">15598 12146 165,'0'0'184,"0"0"-55,0 0-21,0 0-23,0 0-21,0 0-13,0 0-8,0 0-22,0 0-75,0 0-197,0 0 79</inkml:trace>
  <inkml:trace contextRef="#ctx0" brushRef="#br0" timeOffset="16978.92">18141 12138 108,'0'0'210,"0"0"-56,-4-9-31,4 9-26,0 0-19,0 0-19,-4-8-50,4 8-32,0 0-49,0 0-163,0 0 76</inkml:trace>
  <inkml:trace contextRef="#ctx0" brushRef="#br0" timeOffset="17265.22">20834 11971 50,'0'0'89,"0"0"-42,0 0-111,3 8 21</inkml:trace>
  <inkml:trace contextRef="#ctx0" brushRef="#br0" timeOffset="17526.61">23294 12091 241,'0'0'195,"0"0"-28,10-5-28,-10 5-23,0 0-17,7-6-19,-7 6-14,0 0-16,0 0-7,9-6-9,-9 6-8,0 0-7,0 0 0,0 0-4,0 0-1,6-6 0,-6 6-21,0 0-39,0 0-52,0 0-45,0 0-185,0 0 214</inkml:trace>
  <inkml:trace contextRef="#ctx0" brushRef="#br0" timeOffset="20363.61">2014 12254 171,'0'0'158,"9"-15"-41,-9 15-14,8-13-8,-8 13-20,8-12-17,-8 12-7,6-10-15,-6 10-6,6-12-4,-6 12-5,4-9-7,-4 9 1,5-10-1,-5 10-9,6-8 7,-6 8-3,5-8-5,-5 8-4,7-9 3,-7 9 2,9-8-25,-9 8 23,10-10 2,-10 10-1,12-8-4,-12 8 0,9-8 0,-9 8-1,11-5 1,-11 5-3,8-6 4,-8 6-1,0 0-1,9-6 4,-9 6-1,0 0-3,7-6-1,-7 6 2,0 0 1,0 0-1,0 0-2,9-5 1,-9 5 2,0 0-4,0 0 6,0 0-1,0 0 7,0 0 3,0 0 3,0 0 1,0 0 1,0 0 2,0 0-8,-11-3 3,11 3-2,-26 2-4,9 1-2,-3-1 2,1 1 0,-5-2 1,-1 2 3,-1 0 5,0 1 0,0-3-7,1 1 2,-1 0 4,3-1-2,-3 1 7,3-2 6,2 0 3,-1 0 1,2-1 18,1 0 10,1-1 5,2 0-17,0 1 13,4 0 7,0-1 12,12 2-18,-21-2 8,21 2-51,-17-3 14,17 3 11,-14 0-30,14 0 11,-13-1-22,13 1 18,0 0-32,-15 4 24,15-4-19,-11 7 19,11-7-18,-12 14 20,7-6-16,-2 4 17,0 2-15,0 1 17,0 4-17,0 1 3,-2 3-1,1 5 7,0 3 9,-1 0-3,1 6 8,0 2-6,2 2 2,-2 0 8,2 0-4,0 2-2,0 1 23,0 1-26,-1-1 31,3 2-35,-1 0 27,2 0-37,-1-1 4,1-2-5,1-5 7,0-2-1,1 1-1,1-2 0,0-1 0,0-5 3,1-2-3,1 2 2,0-2-5,0-1 4,1-1-3,1-1 5,-1 0-8,1-2-3,-1 0 4,4-3-1,-3-2 34,1-1-35,-1-1 28,1-1-45,0-1 51,2-1-36,1 0 33,1-2-36,2 0 33,0-2-33,4 0 27,1-2-31,4 1 29,1-1-31,2 0 26,3-2-35,1 1 39,1 0-40,4-2 35,1 1-35,0 1 39,-1-2-33,2 2 6,-5-3-4,-1 1 29,2 1-30,-2-1 31,0 1-32,-1-1 31,-1 0-40,-2 1 43,1-1-41,-4-1 41,0 0-38,-5 1 34,3-1-33,-3 0 36,-2-2-39,-1 1 52,0 1-33,-13-2 54,22 2-36,-22-2 58,18 3-22,-18-3 32,14 2 0,-14-2 16,12 1-11,-12-1 11,0 0-10,14 2 9,-14-2-15,0 0 2,0 0-14,16 0 2,-16 0-13,0 0-1,0 0-18,0 0-5,13-2-12,-13 2 3,0 0-12,0 0 2,0 0-10,8-6 4,-8 6-1,0 0-5,0 0-6,0 0-5,7-7-30,-7 7-20,0 0-48,0 0-26,0 0-71,0 0 20,6-9-52,-6 9-21,0 0-69,0 0-50,0 0-43,9-5-242,-9 5-165</inkml:trace>
  <inkml:trace contextRef="#ctx0" brushRef="#br0" timeOffset="24062.62">4938 13750 216,'0'0'199,"-6"-12"-52,6 12-21,-6-10 3,6 10-18,-6-12-19,6 12-17,-4-9-9,4 9-1,-5-8-8,5 8 4,0 0-12,-5-12 3,5 12-14,0 0 1,-4-8-12,4 8 1,0 0-15,0 0 7,-4-8-9,4 8 6,0 0-10,0 0 12,0 0-20,0 0 15,0 0-20,0 0 22,0 0-10,4-9 8,-4 9-5,0 0 13,0 0-12,18-1 12,-18 1-12,0 0 11,19 0-11,-19 0 19,20 1-28,-7 0 29,2-1-14,3 1 18,3 0-27,6-1 22,2 0-21,3 1 21,6-1-19,4 0 18,1 1-27,10-1 23,0 0-25,2 0 24,1 1-34,0-1 33,0 0-26,1 0 22,0 1-24,-3 0 19,1-1-22,-2 2 23,-1-2-21,-3 0 19,-5 3-19,-4-3 17,-3 1-21,2 0 24,-7 0-23,-2 0 18,-2 0-14,-2 1 21,-3-2-26,-3 0 21,-1 1-22,-1 0 24,-3-1-23,1 0 24,-2 0-23,0 2 23,-14-2-25,24 1 23,-24-1-22,18 0 13,-18 0-13,16 0 24,-16 0-22,13 0 20,-13 0-24,0 0 18,16 2-26,-16-2 32,0 0-24,0 0 22,0 0-24,0 0 23,-15 0-19,15 0 18,-25 0-23,11 0 21,-5 0-21,-1-2 14,-3 2-14,-4-3 16,-1 3-20,-2-2 17,0 0-8,-4-1 16,-2-1-19,1 2 16,0-1-17,-2-2 15,1 2-14,-1 1 18,0-3-18,-2 2 17,0-1-12,0 1-2,-1 1-5,-1-1 9,0-1 2,-1 1 0,-5 1 1,6 0 0,-1 1 2,2 0-5,-2 0 17,2 1-13,1 0 5,0-2-5,1 2 15,6 0-20,0 0-8,2 2 13,0-2 0,2 0 1,0 2 2,3-2-8,2 3 7,2-3 1,1 2-3,3-2 3,0 2-6,2-1 4,2 0 16,1 0-14,12-1 12,-20 3-41,20-3 33,-16 1 14,16-1-18,-15 1 18,15-1-18,0 0 18,-15 0-24,15 0 25,0 0-18,0 0 11,0 0-18,0 0 23,14-1-17,-14 1 13,17-1-17,-17 1 19,22-1-20,-10-1 15,1 1-17,2 0 21,0 1-27,1-1 27,3 1-21,-1-1 17,2 0-18,1 1 18,0 0-19,2-2-2,1 2 29,3 0-19,2 0 17,0 0-15,2 0 9,0 0-10,3 0 13,4 0-15,0 0 19,3 0-19,-1 0 22,1 0-25,-1 0 27,0 2-31,-1-2 26,-2 2-19,1-1 18,-2 0-24,-5 2 22,-1-2-21,-1 1 17,-1-2-19,-2 2 23,-5 1-21,2-3 19,-2 2-23,-2-1 26,-1 0-26,0 0 24,-2 1-25,-1-1 23,-2 0-22,0-1 24,-1 3-23,-12-3 17,18 0-16,-18 0 23,15 2-24,-15-2 19,14 0-26,-14 0 35,0 0-23,16 2 17,-16-2-17,0 0 21,0 0-23,0 0 17,0 0-16,0 0 19,-20 0-30,20 0 30,-20-1-20,6 0 20,0 1-23,-1-2 22,-3 2-17,-1-1 12,0-1-18,0 2 17,-3-2-18,1 2 25,0-2-27,-3 1 27,-2 1-30,-1 0 28,0 0-23,0 0 24,-2 1-22,-1 1 16,0-2-17,0 2 19,-5 1-30,0-1 30,1 0-12,0 1 17,0 0-19,-2-1 22,8 0-30,-2 1 27,2-1-22,1 1 21,1-1-20,2 0 24,2 0-24,3-1 16,-1 1-19,3-1 26,-1 1-24,2 0 19,3-1-20,0 1 22,0-1-34,13-1 33,-23 3-23,23-3 26,-19 3-16,19-3 13,-18 2-23,18-2 23,-15 2-19,15-2 19,-15 3-21,15-3 21,-12 3-24,12-3 27,0 0-23,-16 2 21,16-2-19,0 0 20,-13 0-21,13 0 24,0 0-26,0 0 25,-12 2-28,12-2 29,0 0-21,0 0 22,0 0-27,0 0 28,16 0-44,-16 0 42,24-2-23,-7 2 23,2-2-24,4 1 26,4-1-28,0-1 25,9 1-31,-1 0 33,3-1-23,0 0 25,3 0-30,-2-1 30,7 0-27,-5 1 18,5-1-19,-6 1 24,1-1-27,-2 1 25,2 0-20,-2-1 25,0 1-37,-2 1 34,2-1-26,-2-1 25,-2 1-28,-4 1 29,-1 2-22,0-3 22,0 1-26,0 0 24,-1 1-28,0-1 32,-2 0-27,0 1 30,-2 0-36,-1 0 31,-2 1-24,0 0 27,-2-2-27,0 2 23,-2 0-27,0-2 40,-3 2-39,-1-1 29,-1 1-23,-13 0 28,22 0-38,-22 0 45,18-1-24,-18 1 34,14-1-28,-14 1 34,14 0-37,-14 0 34,0 0-34,15-2 36,-15 2-44,0 0 35,12-1-29,-12 1 29,0 0-59,0 0 56,0 0-36,13-4 12,-13 4-22,0 0 5,0 0-69,0 0-37,0 0-51,-13-1-75,13 1-64,0 0-236,-19 1-48</inkml:trace>
  <inkml:trace contextRef="#ctx0" brushRef="#br0" timeOffset="26552.75">6511 12909 191,'0'0'193,"0"0"-52,0-15-10,0 15-21,0 0-11,1-15-12,-1 15 6,0 0-8,-1-14-7,1 14-12,0 0-20,0-12-8,0 12-8,0 0-5,-3-13-4,3 13 0,0 0 0,-3-10-6,3 10-2,-5-8-4,5 8-1,-10-6-3,10 6-4,-16-8 5,5 4-1,-2 0-10,-3 0 11,-1-2 0,-5 0-1,-1 2-5,-1-3 5,-1 2-3,-5-3-6,1 2 6,-2-2-4,2 3 4,-1-3-4,3 3 0,0-1 6,-3-1-9,4 1 5,1 2 6,0-3-3,1 2-4,0-1 6,-1 2 0,1-3-6,1 2 9,-1-2-2,0 1 4,1 2-1,-2-2 5,0 0-3,2 1-7,-2 0 2,0 1 5,0-1-3,0 2 3,-1 0-8,0 0 5,0 1-5,-1 0 3,0 1 4,0 1-2,5 0-3,-2 0 7,-3 0-4,0 2 0,2 0-3,-1 0 1,0 0-5,1 1 2,-1-1-3,2 3 1,-1-1-2,0 1 7,0 0-6,0 3 2,1-2 3,-1 2-6,0 0-1,-2 1 5,5 1-4,0-2 7,-3 3-2,3 1-4,2-2 2,0 2 3,-3 0 1,4 1-7,-3 1 8,3 0 2,2-2 4,-4 3-11,3-1 10,1 1-4,1-1 8,0 1-20,0 0 17,1 1-16,-2 2 17,2-2-18,1-1 5,0 0-5,3 2 7,-1-1 1,1 0-4,-1 0 4,3 1-3,0-2 2,3 1-7,-1-1 4,3 2 4,2-1-4,0 1 6,3 1 4,2-1-1,1 3-6,4 0 14,0 1-4,2 0-6,4 1 1,0 1 4,4 0-4,-3 0 2,4-1 7,-1 2-4,4 1 0,2 0-6,0-2 1,0 1 25,1-2-24,0 0 13,3 0-19,1-3 23,0 0-22,2 1 19,3-3-23,0 1 23,3 0-28,1-3 25,2-1-23,1 1 25,3-2-28,-1-1 26,1-1-24,1 1 20,1-2-23,-2-1 24,2-1-29,-3 1 23,2-2-19,-3-2 22,-4 1-31,1-2 36,0 1-20,-1-3 16,-1 2-24,3-1 25,-1-2-36,-1 2 3,0-2 37,1-1-26,-2 0 24,0 0-28,0 0 29,0-1-30,-1 0 21,0-1-15,-1-1 20,0 1-21,0-3 21,0 2-24,-1-1 25,-2-1-36,0-1 31,-1 0-27,-1-2 24,0 0-25,0 0 23,-1-1-28,-1 1 20,-1-2-18,-3 3 23,0-2-19,0 1 22,0-1-24,-2 1 18,1-2-22,0 1 23,-1 1-19,-1-2 17,1 1-23,-3 0 25,2-2-23,-4 2 6,2-3 2,-3 2 0,-1-3 4,-1 0 0,-2 1-2,0 0 0,-2-1 4,-4 1-8,4-1 11,-5-1-4,1 0 0,-2-1 3,-2 1-3,-1-3 7,-1 3-7,0-1 6,-3-2-5,-1 1 0,-3-3 5,-2 0 0,-2 0 5,-5-3-6,1 1 10,-2-1 1,-1 0 19,0 0-22,0 0 18,-1-1-22,0 0 21,0 2-19,0-2 16,0 2-12,1-1 13,2 1-18,-2 2 8,1-1-21,2 4 27,-2 0-19,2 1 15,-2 1-17,-1 1 19,-2 2-23,-1-1 15,-3 2-31,-5 1-6,3 2-45,1 1-40,-2 1-61,0 1-46,1 2-230,0-1 69</inkml:trace>
  <inkml:trace contextRef="#ctx0" brushRef="#br0" timeOffset="30403.16">11684 12666 171,'0'0'226,"0"0"-43,10-6-27,-10 6-30,0 0-20,7-5-16,-7 5-14,0 0-10,0 0-14,8-7-3,-8 7-2,0 0-8,0 0-2,0 0-1,0 0-7,5-9-5,-5 9-2,0 0-7,0 0-3,-12-5-4,12 5-2,-16-3 0,16 3-3,-22-2 5,7 0-3,-3 0-2,-2-1 4,-2 2-3,-2-2-1,-1 2 5,-1-2-6,-1 1 3,1 0-4,-1 0 0,0-1 1,2 3-3,-2-3 2,1 1-3,1 0 4,-2 1 0,2 0-5,-3-2 13,2 3-5,1-2 0,-2 2-4,0-2 4,-1 1 0,0-1-5,-2 3 4,0-2 3,0 1 0,0 0-4,-1 0 2,-1 1-7,-5 1-1,0 0 9,0-2 1,-1 2-4,-1-1-2,1 1 3,0 0 2,0 1-13,-2-1 14,1 0 0,1 2 2,-2-2-2,1 2-1,1-1-2,-2 1-9,2-1 11,-1 2-4,-5-1-1,-2 2 0,2 1 3,-2 0-3,4 0 3,-3 0 2,2 1-3,1 1-2,-1-1 4,5 1-6,-2 1 8,4-1 0,-1 1-8,3 2 7,3-3-4,-1 2 12,1 1-17,2-1 18,0 1-21,1-1 19,2 3-14,1-2 11,-1 3-13,1-1 13,0 1-9,1-1 11,5 3-21,-4-1 22,1 0-16,2 2 14,0 0-42,-1 1 34,4-1-3,-1 1-3,2 2 6,0-1-2,3 2 6,-2-1-3,5-2-3,-1 2-3,2 0-2,2-1 9,1 2-2,1-1-2,0 3 1,1-2 4,1 2 0,3-1-2,0 1 6,2 1 0,-1-1 2,3 1-1,5 1 22,-2 3-6,4-2 17,3 0-16,3 4 26,2 0-28,5-2 22,1 1-33,-1-2 33,6 2-30,3-1 22,2 0-35,5 5 9,2-2-10,4-1 5,-2 1-9,4-3 7,0 0-2,0 0 3,2-3-6,-1 3 0,1-3 2,-2-2-3,-6-2 1,1-1-2,2 0 33,5 2-34,-6-3 1,0-2 6,4 0 1,-1-1 23,2-1-38,8 2 36,-6-4-38,7 1 38,-6-3-36,2 0 32,0-2-33,1-1 28,0 0-31,-1-2 32,4-2-28,-2-1 28,1 0-39,1-1 34,1-3-38,0 0 27,0 0-33,-2-3 22,2 1-33,-1 0 28,-2-4-29,1 1 22,-3 0-20,-3-3 15,0 0-16,-2 1 21,-3-3-16,0 1 3,-4-2 3,-2 0 13,-1-2 6,-2 1-5,-7 1 5,0-3-1,-2 1 0,0-1-2,0 0 7,-1 0 3,-2-2-2,0 0 5,1 0-2,-1-1 1,-3 1 1,2-1-1,-2-2-2,0 0 8,-1-1-2,-1 2 0,-1-4 9,1 1 26,-2 0-41,-1-1 39,0 1-29,-1-1 30,-2-1-18,1 1 26,-2 0-31,0-1 22,-3 1-30,-1 3 32,-1-3-35,1 1 27,-3-2-28,0 1 22,-1 1-30,-1-1 16,0 0 0,-2 1 1,-1 1-3,-1 0 0,-2-4 1,0 2-7,-4-1 3,-1-2 6,-2-1-3,-3-1 3,-2 0 25,-4-4-37,-1 1 36,-3 0-37,-2 1 29,-1 1-28,0 0 32,-4 0-37,1 2 31,-2 0-8,-3 2 2,1-1-1,-2 1-4,-1 0-6,-1 2-30,1 0 33,-1 1-37,2 1 45,-1 1-36,0 1 32,4 2-35,4 2 32,1 2-33,-1 2 35,5 0-30,0 3 29,1 0-55,-1 2-15,3 0-26,0 3-23,0 0-33,0 1-61,1 1-43,-1 3-61,2-3-160,-1 3 55</inkml:trace>
  <inkml:trace contextRef="#ctx0" brushRef="#br0" timeOffset="31957.55">17403 12899 76,'12'-1'162,"-12"1"-16,21-2-22,-21 2 4,15-3-16,-15 3-25,13-2 1,-13 2-16,10-3-13,-10 3-14,9-5-7,-9 5-12,0 0-2,8-7-2,-8 7 8,0 0-5,0 0 6,6-9-11,-6 9-3,0 0-2,0 0-1,0 0-6,4-8 1,-4 8-6,0 0 3,-7-7-6,7 7-2,-12-5 2,12 5 3,-18-4 0,6 1-5,0 1 6,-4-2 2,-1 0 1,-3 1-6,-4-2 6,-1 1-3,-1-1-1,-6-2 3,-1 2 4,-4-4-2,-4 1-3,0 1 5,-1-2-1,-1 1-7,2-1 7,-4 1 2,2-1-4,-1 1 8,0-2-1,-1 3 0,0 0-9,2 1 8,5 1-1,0 0-1,0 2-1,-1 0-4,1 1 9,0 1 2,-1 0-4,2 2-5,-3 0 2,0 1-5,-7 3 0,2-1-1,-2 2 4,1 0-16,0 2 18,2-1 0,-1 3-2,2-1-7,0 2 10,2 1-10,2 0 2,2 2 15,2 0-9,6-1 5,-2 4-6,5-2 11,1 3-7,1 0 8,-2 4-13,5-1 10,3 0-15,-1 2 17,4 0-15,0 2-1,4 0-5,-1 1 13,2 0-1,2 2 1,2 0-3,0-1 1,3-2 0,2 2 3,0 1-3,1-2-5,1 3 5,2-2 1,0 4 4,5 0 18,-2 0-31,1-1 26,2 0-20,1-1 22,1 0-24,0 0 25,3-1-28,1 2 20,4 0-19,1-3 22,1 0-20,2 0 2,4-2-1,0-2 2,3 1-5,2-2 4,2 0-14,1-1 24,2-2-9,0 0-2,3-1 0,-1-3 0,4 1-18,-1-2 18,3-1-1,-1-1 0,3-2 4,0 0-7,2-1 1,0-1-15,1-1 15,2-1-2,-1-2-1,0 0-7,1-1 3,-1-1-1,1-1-6,0-1-2,-1-1 1,0-1 1,1 0-1,1-1 3,-3 0-4,3-3-3,-2 1 7,-2-2 2,0 0 3,0-1 0,-3-2 7,-1 1-10,-2-2-6,0-1 9,-1-1 26,-1-1-26,-2 1 19,0-3-22,-3 0 25,-2-2-31,-1 1 31,-2-2-18,-1 1 20,-5 1-13,-2-1 12,-1-1-23,-1 0 27,-1-2-26,-2 1 22,0-1-38,-4 1 45,1-3-18,-5 3-8,0 0 7,-1 0 4,-3-1-2,-1 1 2,-1-3 0,-3 5-2,-1-3-8,0 1 5,-1-2-7,-3-1 18,-2 1 13,-2-5-31,-3 2 29,-1 0-33,-6 0 29,2 1-33,-8-1 31,-1-1-34,-2 3 35,-1 0-30,-2 3 24,-3-1-23,2 4 16,0 0-32,5 2 17,0 3-42,4 2-9,2 1-52,2 0-47,2 3-70,3-1-79,2 2-170,1 1 39</inkml:trace>
  <inkml:trace contextRef="#ctx0" brushRef="#br0" timeOffset="33327.88">22431 12708 152,'0'0'208,"0"0"-59,2-15-31,-2 15-1,0 0-15,-2-17-29,2 17-10,-4-12-13,4 12-5,-7-15-5,-1 7-9,-2-1-2,-1 0-4,-2 1 2,-5-2 0,-1 1-2,0-3 3,-4 4-7,-4-3-8,-2 2 9,1 0 1,-1 2-2,2 2-4,-4-3 0,5 4-2,-4 2 1,1-1 4,0 1-10,-3 1 5,-1 1-6,-6 1 5,1 1-3,0 1-3,-3 0 7,-7 2-8,4 1-4,-3 1 9,0-1 1,2 2-3,-5 0 2,3 0-1,-4 0 7,1 0-1,0 0-8,-1 0-2,-1 0 8,1 1-6,2-1 0,0 2-5,5 0 1,1 0 5,0 2 0,3 1 3,1 0-3,3 2 1,0 2 15,2 0-19,2 3 17,0 1-13,3 0 22,-2 4-21,4 1 19,1 1-14,1 2 13,4 2-19,-1 2 26,3 2-22,3-1 28,2 2-24,3 1 6,3-4-3,1-1 1,3 2 26,1 0-25,3 0 29,4 1-42,0 0 37,3 4-35,3-1 27,0 1-35,5-1 29,0 1-31,3 0 40,3 0-46,0 2 36,9 4-35,1-1 28,4-1-31,3-1 5,0-3-3,3 0 6,3-3-6,3-5 2,1 1 39,2-3-43,2-3 25,3-1-41,1-3 39,3-1-48,1-2 36,3-4-32,-1 0 27,2-2-28,-8-5 35,0 2-35,3-4 33,-4 2-27,2-3 34,-1-2-33,-2 0 30,-2-2-29,1 0 32,-3-3-33,0-1 9,-3 0-3,2-2 10,-4-4-4,1 2-3,-2-3 0,1-1-2,-2-1 11,0-2-3,-1-1-9,-2-1 4,2-1 6,0-1 3,-4 0-5,3 0 23,-5-1-30,2-2 29,-3 2-34,-3-3 32,-1 2-28,0 0 27,-3-1-22,-4 2 22,-2 3-24,0-2 26,-2-1-22,0 2 41,0-2-38,-4 1 23,2-1-19,-4-1 16,2 4-28,-4-4 31,0-1-25,1 1 23,-4 1-36,3-5 16,-3 0-1,2-1 0,-2-1 7,-2 3-6,1-3 7,-1-3-8,-3 5 2,2-2-2,-2 1-1,-2-2 33,-2 1-27,-2 0 23,-2-4-32,-6 1 30,1 0-30,-7-4 33,-3 0-7,-2 2-10,-4 1 8,0 1-4,-1 1-29,-3 1 30,2 1-26,-2 3 21,-1 0-23,-3 1 26,1 1-29,-5 1 32,1 1-25,-3 0 21,-2 3-21,-2 0 27,1 2-32,-1-1 27,2 4-60,1 0 6,5 2-50,3 3-38,5 1-50,2 1-46,2 3-54,3 0-198,5-2 38</inkml:trace>
  <inkml:trace contextRef="#ctx0" brushRef="#br0" timeOffset="34985.8">8758 15722 41,'90'-15'142,"4"0"-106,3 0 31,20-2-92,-19 5 38,0-2-49,-2 5 31,-4-1-75,-2 0 27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01T05:43:40.3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4327 11107 39,'0'0'95,"0"0"-14,0 0-9,0 0-11,0 0-12,0 0-5,0 0-5,0 0-5,-2-10-1,2 10-7,0 0-4,0 0-8,0 0-2,0 0-3,0 0 1,0 0 16,-1-11-4,1 11 4,0 0-5,0 0-6,0 0-5,0 0-7,0 0-5,0 0-2,0 0 1,0 0 1,0 0-2,0 0 0,0 0 2,-7 7-5,7-7 6,-4 7-2,4-7 2,-6 12 2,6-12 4,-4 10-2,4-10-4,-4 14 2,4-14 7,-4 15 3,4-15 7,-3 17-2,3-17 3,-2 15 3,2-15 17,0 17-4,0-17-4,1 17-2,-1-17 5,3 18-5,-3-18 6,3 18-1,-3-18-7,4 14-6,-4-14 2,5 13 6,-5-13-4,7 12-1,-7-12-2,7 9-2,-7-9 4,7 8-9,-7-8 1,8 6-5,-8-6-6,8 6-6,-8-6-22,0 0-11,13 2-1,-13-2-22,0 0-24,14-1-19,-14 1-32,10-4-150,-10 4 267</inkml:trace>
  <inkml:trace contextRef="#ctx0" brushRef="#br0" timeOffset="340.65">4380 10904 93,'0'0'97,"0"0"-17,0 0-15,7-7-18,-7 7-9,0 0-9,6-8 19,-6 8 4,0 0-7,4-9-8,-4 9-11,0 0-8,5-12-1,-5 12-6,0 0 0,-1-12-7,1 12 0,0 0-3,-4-9-2,4 9 1,0 0-1,0 0 1,-8-5-3,8 5 2,0 0 3,-11 3 3,11-3 2,-11 6 1,11-6-12,-10 10-62,5-3-148,-2-2 68</inkml:trace>
  <inkml:trace contextRef="#ctx0" brushRef="#br0" timeOffset="1443.85">6514 11078 76,'0'0'106,"0"0"-18,11 5-9,-11-5-14,9 5-9,-9-5 9,8 9-12,-8-9-4,8 13 1,-3-5-10,0 0 11,-1 2-8,-2 0-6,3 0-5,-3 2 2,0-1-1,-1 1-2,1 0-5,-2-1-2,0 1 1,-2 1-4,2-1-1,-2-1 1,2 2-2,-3-3 0,0 2 10,-1-2-1,0 1-4,-3 1-3,0-1-2,0-1-4,-1 0 3,-1-1-3,0 0 0,1-1-1,-2-1 0,2-1 0,-1-1 5,0 2-18,-1-3-21,0-1-39,10-3-60,-18 3-96,18-3-97,-16-3 229</inkml:trace>
  <inkml:trace contextRef="#ctx0" brushRef="#br0" timeOffset="1914.8">6416 11015 67,'0'0'86,"0"0"-13,3-10-7,-3 10-17,0 0-9,0 0-4,0 0 0,0 0-5,0 0 6,3-9 4,-3 9-5,0 0-6,0 0-1,5-10 10,-5 10 5,0 0-1,0 0-9,4-10-5,-4 10 1,0 0-1,0 0-2,0 0-6,0 0-3,2-10-5,-2 10-4,0 0-4,0 0 4,0 0-3,0 0-2,0 0-4,0 0 4,0 0-1,-14 1-2,14-1 2,0 0 5,0 0-7,0 0 0,0 0 4,0 0 3,-8 4-3,8-4 2,0 0-3,0 0-3,0 0 4,0 0 0,0 0 1,0 0-1,0 0 1,0 0-2,0 0-3,0 0 11,0 0 1,0 0-3,0 0-2,0 0 2,2 10 0,-2-10-2,0 0 6,0 0 1,0 0 1,0 0 6,0 0 4,0 0-3,0 0-4,0 0-4,0 0 1,0 0-3,0 0-2,0 0-3,0 0-11,0 0-48,0 0-37,0 0-61,0 0-190,0 0 201</inkml:trace>
  <inkml:trace contextRef="#ctx0" brushRef="#br0" timeOffset="4956.76">4350 12928 53,'0'0'174,"3"-11"-25,-3 11-40,3-9-22,-3 9-16,0 0-14,4-12-17,-4 12-14,0 0-8,0 0-5,4-10 2,-4 10-8,0 0 6,0 0 2,0 0 1,-3 15 6,3-15 0,-5 14 2,5-14-4,-7 19 0,3-8-1,-1 0-5,0 4 1,-1-2-4,1 0 4,-2 4-6,-1 0 4,0 0 2,1 2 1,-1-2 2,-1 3-4,2-3-7,1-2-23,-2 3-19,0-2-40,2-2-10,0 0-29,0 0-142,2-4 81</inkml:trace>
  <inkml:trace contextRef="#ctx0" brushRef="#br0" timeOffset="5288.9">4390 13008 37,'0'0'109,"0"0"-6,0 0-22,0 0-18,0 0-16,0 0-14,-8 9-8,8-9 1,-5 9-1,5-9-7,-10 13-2,4-6-1,1 0-6,-1 0 2,0 0-1,6-7 1,-11 12 4,11-12 29,-8 8 34,8-8 10,-6 8-2,6-8-9,0 0-13,-7 8-4,7-8-13,0 0-13,0 0-8,0 0-3,0 0 12,5 9-2,-5-9 3,13 3-1,-13-3-5,22 3-5,-11-2-7,3 1-1,-2 0-8,1 0 5,1 1 1,-3-1-3,3 1-6,-2-1 3,0 0 0,0 1-4,-1-1-23,1 1-21,-12-3-15,17 3-19,-17-3-15,15 3-13,-15-3-30,12 1-57,-12-1-93,0 0 266</inkml:trace>
  <inkml:trace contextRef="#ctx0" brushRef="#br0" timeOffset="5677.95">4520 12905 58,'0'0'80,"-7"5"-21,7-5-12,-9 8-1,9-8-16,-13 10 7,6-4-22,-1-1 8,0 3-5,-3-1-1,2 2-10,1-1 5,-1-3 5,1 2-1,2-2 4,6-5 3,-12 9 1,12-9 1,-10 8-3,10-8 0,-9 9 2,9-9-1,-6 7 0,6-7 7,-5 8 21,5-8 4,0 0 8,-2 14-4,2-14-9,2 10 6,-2-10-2,5 10-1,-5-10 3,7 9-6,-7-9-7,13 11-7,-5-5-5,-8-6-2,14 9-7,-6-6 3,0 2 1,-8-5-8,17 10 1,-17-10-2,17 7-15,-17-7-25,15 7-9,-15-7-8,11 7-11,-11-7-25,12 7-22,-12-7-25,8 6-8,-8-6-28,0 0-93,0 0 80</inkml:trace>
  <inkml:trace contextRef="#ctx0" brushRef="#br0" timeOffset="5984.23">4269 12859 139,'-8'-5'209,"8"5"-71,0 0-28,0 0-27,-12-4-18,12 4-14,0 0 0,-7 9-6,7-9 4,-5 13-5,5-13 3,-4 17-2,2-6-3,0 0-1,0 1-6,0 2-3,0 0-6,2 1-2,-2 1-5,-1-1-2,0 2-6,1-2 5,0 0 1,0 1 0,-1-1-2,1 1 2,0-2 1,0 2-3,-1-4-3,0 0-8,1-1-13,1-1-10,1-10-19,-5 19-16,5-19-11,-3 14-17,3-14-48,0 0-29,0 0-123,-2 9 267</inkml:trace>
  <inkml:trace contextRef="#ctx0" brushRef="#br0" timeOffset="6511.89">4425 12902 58,'0'0'99,"0"0"-21,-6 10-2,6-10-14,-11 10-10,5-2-15,0-1 4,-1 2-5,-1 0 0,0 2-8,-2 0 0,0 0 1,1 1-12,-1 0-6,1 1-3,1-3 4,-2 1 2,6-3-2,-2 0 5,1-1 0,5-7-2,-9 13 5,9-13 5,-6 10 8,6-10 25,0 0-2,-1 14 0,1-14 3,7 10 2,-7-10-5,11 5-14,-11-5-1,16 7-3,-4-3-1,-1-2-1,2 1-7,-2-1-1,2 0-1,1 0 4,-1 0 0,0 0 2,0-2-2,-1 3-7,-12-3-1,18 2-14,-18-2 5,15 2 3,-15-2-3,15 1 5,-15-1-2,12 2 9,-12-2 8,0 0 3,13 2 0,-13-2-1,0 0-9,0 0 9,12 3-8,-12-3-3,0 0-18,0 0 16,0 0-2,12 2-6,-12-2-4,0 0 11,0 0-11,0 0-6,0 0 4,0 0-4,0 0-1,0 0-1,9 3-1,-9-3 0,0 0-5,0 0 9,0 0-6,0 0 4,0 0-2,0 0-1,0 0 6,0 0-3,0 0 4,0 0 2,0 0-3,0 0-5,0 0 6,0 0-9,0 0-2,0 0 1,-10 4-17,10-4-20,0 0-28,0 0-32,0 0-40,-13 2-42,13-2-46,0 0-231,0 0 64</inkml:trace>
  <inkml:trace contextRef="#ctx0" brushRef="#br0" timeOffset="7665.75">4242 11555 69,'20'-2'117,"-9"0"-17,2 1-16,1-2-19,3 2-15,0-2-3,1 0-4,0 0 1,1 0-4,0 0-11,-2 0-1,2 0 0,-3-1-3,2 1 2,-3-1 4,0 1 1,-3 2-2,0-1 0,-12 2-13,19-4 1,-19 4-5,16-3 1,-16 3-2,11-1 0,-11 1-7,0 0-5,15-3 7,-15 3-3,0 0 2,0 0-2,0 0 3,-7 7-2,7-7 0,-14 6 1,14-6-3,-19 7 4,9-5-2,-1 1-2,-1 1-1,2-1 0,-3-1 0,1 2-3,1-1 1,11-3 0,-23 5 0,12-4-3,11-1 3,-19 4 0,19-4-1,-14 3 0,14-3 1,-12 4 2,12-4 0,0 0 4,-14 3-5,14-3 2,0 0 2,-12 2 4,12-2-6,0 0 4,0 0-5,-12 2-11,12-2 4,0 0-26,0 0-38,-9 3-22,9-3-38,0 0-117,-11 4 79</inkml:trace>
  <inkml:trace contextRef="#ctx0" brushRef="#br0" timeOffset="8968.5">6674 11572 4,'0'0'70,"17"-3"-7,-17 3 7,23-1-13,-12-2-5,0 2-11,4-3-9,-3 2-3,2-1 11,-2 0 3,2-1-7,-2 2-1,0-1 6,-2-2 2,0 2-6,0-1 1,-10 4 7,19-5-1,-19 5-14,11-7-4,-11 7-9,12-5-3,-12 5 2,0 0-4,8-7-5,-8 7 2,0 0-5,0 0 3,0 0-2,-17-2-3,17 2-2,-13 2-1,13-2 4,-15 4-2,15-4-9,-16 6 10,16-6-4,-17 5 7,17-5-3,-14 4 0,14-4 4,-12 5-6,12-5 1,-11 5-17,11-5 21,-9 4 1,9-4-2,0 0-5,-11 4 7,11-4-1,0 0 7,0 0 0,-12 4 2,12-4 9,0 0 2,0 0 2,0 0-5,0 0 6,0 0-3,0 0 2,0 0-7,0 0-3,0 0-3,0 0-3,0 0-2,0 0 1,0 0 1,5-8-5,-5 8 1,0 0 3,0 0-2,11-4-2,-11 4 1,0 0 2,0 0-5,0 0 0,8-5 0,-8 5 4,0 0-14,0 0 13,0 0-4,0 0 0,0 0-1,0 0 3,0 0-3,0 0-2,0 0 3,0 0 1,0 0-3,0 0 2,-10 4-3,10-4 5,0 0-8,-12 3 6,12-3 0,0 0-11,-11 2 5,11-2 1,0 0 1,0 0 1,-12 3 1,12-3-1,0 0 1,-10 4 2,10-4-2,0 0 1,-12 3-1,12-3-2,0 0 3,-13 3-4,13-3 3,0 0 2,-13 2-3,13-2-3,0 0 5,-15 2-1,15-2-4,0 0 4,-11 3 0,11-3 4,0 0 0,0 0-2,0 0 6,-15 0-1,15 0 2,0 0-1,0 0 3,0 0 3,0 0-1,0 0-2,-14 0 1,14 0 6,0 0 9,0 0-5,0 0 3,0 0 9,0 0-11,0 0 9,0 0-13,0 0 7,0 0-14,0 0 10,0 0-21,0 0 20,0 0-20,0 0 13,0 0-15,0 0 16,0 0-15,-11 0 10,11 0-9,0 0-4,0 0 0,0 0 17,0 0-18,0 0 14,0 0-10,0 0 5,0 0-22,0 0-6,0 0-26,0 0-9,0 0-30,0 0-34,0 0-39,0 0-36,0 0-178,-7 8 172</inkml:trace>
  <inkml:trace contextRef="#ctx0" brushRef="#br0" timeOffset="16770.06">9965 11089 139,'0'0'151,"0"0"-20,0 0-25,4-11-21,-4 11-18,0 0-24,0 0-8,0 0-8,0 0-7,0 0-6,0 0 9,0 0-5,0 0-6,9 10 6,-9-10 9,1 14-1,-1-14-2,0 19 3,0-7-1,0-1 3,-1 2-1,1 1-2,1-2 0,-1 2 8,3-1 0,0-1-5,2 2 2,-1-1-1,2 0-1,-1 0 4,4-2-6,-3 1 2,4-2-12,-1 0 5,-1 0-23,2-1-32,-3-2-37,-2 2-52,4-2-52,-9-7-154,12 7 214</inkml:trace>
  <inkml:trace contextRef="#ctx0" brushRef="#br0" timeOffset="16965.38">10057 11001 46,'0'0'143,"-10"-8"-31,10 8-38,-8-6-8,8 6-10,0 0-14,-11-4-6,11 4-7,0 0-1,0 0-8,-16 1 1,16-1-2,0 0-45,0 0-37,-9 5-32,9-5-64,0 0 40</inkml:trace>
  <inkml:trace contextRef="#ctx0" brushRef="#br0" timeOffset="17652.8">12201 11111 95,'0'0'143,"10"14"-30,-4-6-18,-1 1-9,1 0-15,1 3-1,-1 0-3,-1 1-9,-1 0-6,-2 0-5,-1 1-4,-2-2-4,-1 3-3,-2 1-3,-1-2-26,-3 2 22,-2-2 2,0 1-1,-5 1-3,3-2-5,-3-1-1,0-1 1,-1 0-7,0-2-8,-1-1-15,2-3-53,0 1-70,1-3-202,1-3 208</inkml:trace>
  <inkml:trace contextRef="#ctx0" brushRef="#br0" timeOffset="17841.06">12188 11012 122,'0'0'209,"9"-7"-58,-9 7-35,8-5-24,-8 5-23,0 0-11,9-5-14,-9 5-9,0 0-12,0 0-35,0 0-45,8 8-54,-8-8-123,-6 7 75</inkml:trace>
  <inkml:trace contextRef="#ctx0" brushRef="#br0" timeOffset="18653.33">12594 13005 172,'0'0'170,"0"0"-27,0 0-16,0 0-21,14 4-15,-14-4-13,7 9-12,-7-9-7,7 18-3,-5-8-7,1 2-6,0 2-5,-1 1-9,-2 1-7,1-1 2,-2 2-7,-1 1-2,0 0 2,-1 0 1,0 1 5,-1-2-8,1 0-2,-3 2-3,1-2-18,-1-2-34,1-1-34,0 0-48,1-4-52,1 0-129,3-10 236</inkml:trace>
  <inkml:trace contextRef="#ctx0" brushRef="#br0" timeOffset="19060.25">12802 13109 93,'0'0'190,"0"0"-50,0 0-32,3-8-27,-3 8-18,0 0-7,0 0-13,0 0-5,-17 3-7,17-3-10,-15 6 2,7 0-9,-1-1 2,-3 2-6,2 0-2,0 1 2,-1 0-2,1 0 0,1 0 2,1 0-2,0-2 1,0 2 1,4-1 3,4-7-2,-11 12 8,11-12 9,-5 12 2,5-12-1,-2 11 8,2-11 10,2 10 2,-2-10-10,7 12 10,-7-12 3,12 10-4,-4-5-4,1-2 1,1 2 0,0-1-5,0-1-3,2 1-2,-2-1-5,1 0 2,-11-3-7,21 4-4,-21-4-8,18 4-7,-18-4 6,12 3-4,-12-3-12,14 3 15,-14-3 0,0 0-5,15 2-8,-15-2 9,0 0-3,11 3-3,-11-3 2,0 0-1,0 0 0,11 4-13,-11-4 8,0 0-8,0 0-11,0 0-23,6 8-34,-6-8-43,0 0-44,-6 6-61,6-6-153,0 0 164</inkml:trace>
  <inkml:trace contextRef="#ctx0" brushRef="#br0" timeOffset="20082.96">15440 11076 98,'-7'9'166,"7"-9"-24,-9 15-25,4-5-19,2-1-11,-1 4-9,0-1-10,1 2-5,1-1-11,0-1 0,1 1-6,0-1-3,1-12-7,-1 21 5,2-10-2,-1-11-4,6 18 0,-6-18-5,7 14 5,-7-14-13,13 11-24,-13-11-53,13 6-48,-13-6-90,16-3-130,-16 3 217</inkml:trace>
  <inkml:trace contextRef="#ctx0" brushRef="#br0" timeOffset="20251.55">15561 11026 23,'0'0'247,"0"0"-52,0 0-42,3-12-30,-3 12-24,0 0-21,0 0-16,0 0-11,0 0-9,0 0-13,-1-11 3,1 11-4,0 0-16,0 0-35,-10 2-69,10-2-52,0 0-143,0 0 260</inkml:trace>
  <inkml:trace contextRef="#ctx0" brushRef="#br0" timeOffset="20721.86">18088 11155 108,'0'0'101,"11"6"-18,-11-6-14,9 11 2,-9-11-7,8 15-5,-4-8-6,0 4 1,-4-11 3,4 20-6,-4-20 0,0 22-9,-2-12-7,-3 2 3,0 0-7,0-1-2,-1 1 2,-1-1-4,-3 0 0,0 0-4,-2-1 2,-4 2 2,1-3-15,-3 1-42,-1-2-86,2-1-205,0-3 221</inkml:trace>
  <inkml:trace contextRef="#ctx0" brushRef="#br0" timeOffset="20908.79">18030 11059 218,'0'0'193,"6"-9"-48,-6 9-29,0 0-26,5-10-23,-5 10-14,0 0-8,0 0-12,0 0 1,0 0-6,0 0-47,0 0-52,0 0-61,0 0-120,-14-1 80</inkml:trace>
  <inkml:trace contextRef="#ctx0" brushRef="#br0" timeOffset="22035.03">15927 13646 65,'0'0'272,"-11"4"-61,11-4-38,0 0-35,0 0-21,0 0-13,0 0-17,0 0-7,-11 3-22,11-3 0,0 0-8,0 0 3,0 0-10,0 0-3,0 0-18,0 0 9,0 0-13,12 2 11,-12-2-15,14 0 6,-14 0-10,22 0 9,-9-1-16,4 0 13,3 1-12,0-2 10,6 0-11,1-1 8,4 0-10,4 1-1,3-3-8,2 1 25,6-1 1,2 0-2,0-1 0,0 2 2,0-1 1,-2 0-10,-6 0 6,0 3-6,-2-1 2,0 0-5,0 1 0,-7 0 3,0 1 11,-1 0-20,0 1 3,-4-1-5,3-1-2,-2 2 4,-4 0-1,-1 0-4,0 2 10,0-2-1,-1 0-1,-1 1 0,-1-1 5,-4 0-1,1 0-5,-1 0 7,-2 0 0,1 0 1,-2 1-3,-12-1 0,22 1 0,-22-1-6,18 0 7,-18 0-1,18 2 5,-18-2-9,15 0-5,-15 0 5,14 1 4,-14-1-1,0 0-2,16 1 4,-16-1 5,0 0 1,14 1 4,-14-1 11,0 0 9,0 0-13,12 0 30,-12 0-30,0 0 22,0 0-29,0 0 26,0 0-42,13 2 39,-13-2-47,0 0 40,0 0-39,0 0 32,0 0-33,0 0 23,0 0-23,0 0 22,0 0-26,0 0 30,13 0-36,-13 0 32,0 0-42,0 0 46,0 0-28,0 0 27,0 0-34,0 0 37,0 0-41,0 0 31,0 0-29,0 0 35,0 0-38,0 0 36,0 0-40,0 0 18,0 0-48,0 0 20,0 0-44,0 0-34,0 0-39,0 0-30,0 0-37,0 0-41,0 0-186,0 0 82</inkml:trace>
  <inkml:trace contextRef="#ctx0" brushRef="#br0" timeOffset="23772.15">4874 14099 141,'0'0'186,"-9"-6"22,9 6-46,-9-6-13,9 6-25,-8-8-25,8 8 2,-6-8-7,6 8-6,-6-7-8,6 7-15,0 0-3,-9-9-5,9 9-5,0 0-5,0 0-3,-6-8-8,6 8-6,0 0 1,0 0-7,0 0-5,12-8-2,-12 8-3,24-2-2,-7 0-5,4 2 0,4-2 6,5 2 0,0-1-2,8-1-4,0 2-1,3-2-7,3 2 6,-1 0 0,9-2-1,-1 2-1,-1 0 2,1 1-2,-1 0-4,-1-1 5,-6 2-4,-1 0 12,0-1-5,0-1 3,-3 1-11,0 1 1,0 0 2,-2-1 0,-6 1-3,-1-1-6,-1 0 3,-2 1 4,-1 0 1,-6-2 2,0 1-2,-3 1-2,-3 0-1,0 0-4,-1-1 4,-13-1 0,18 4 0,-18-4 4,10 3-2,-10-3 4,0 0 5,0 0-1,-9 11-3,9-11-3,-20 6 7,6-4-6,-3 0-1,-4 1 0,-4-1-2,-3 0-3,-4-1-3,-6-1 9,-2 0-2,-4 0 0,-6 0 3,-3-2 1,-1-3-6,1 1-5,2 0 7,0-1-2,2-2 2,4-1-3,1 0 6,8 2-1,1-2-3,4 1 8,0-1-11,5 3 8,3-3 6,1 2-5,1 1-1,3-1 3,3 1-2,0 2-4,3-1 9,2 0-5,-1 2-2,11 2-4,-15-5 5,15 5-16,0 0 16,-12-2 2,12 2-1,0 0 1,0 0-2,16 4 3,-4-1-7,5-1 8,1 2-4,7 0 1,3-1-2,5 2-1,4 1 1,0-2-7,3 1 6,7-2 0,-1 1 7,-4-1-6,-1-1 7,-1 0-14,-2-2 7,-1 3 1,-7-3 2,-3 0 2,-6 0-6,-1 1 7,-4-1-1,-1 0-9,-2-1 0,1 1-9,-14 0-14,19 0-13,-19 0-26,16-3-32,-16 3-49,13 0-56,-13 0-65,0 0-199,16-3 59</inkml:trace>
  <inkml:trace contextRef="#ctx0" brushRef="#br0" timeOffset="24940.19">10277 13709 63,'-17'-3'292,"5"1"-67,1-1-22,11 3-36,-18-2-15,18 2-32,-16-3-21,16 3-23,0 0-6,-11-4-19,11 4 13,0 0-15,0 0 7,13 4-17,-13-4 13,24 3-16,-5-1 9,6 2-12,6 2 11,5-1-27,9 0 22,4 2-19,1-1 13,4 1-30,2-1 27,1-1-25,0 2 17,4-2-20,-1 0 19,11 0-27,-10 0 21,1 0-16,-1-1 16,-1-1-23,0 2 20,-2-2-17,-1-1 5,-2 2-12,-4-1 32,-2-1-26,-7 1 17,-3-2-14,0 1 13,-3 0-19,-6-1 21,-1 1-22,-4-2 23,-3 1-23,-1-1 19,-4 3-22,-1-3 29,-2 0-28,-1 1 19,-13-1-20,19 1 26,-19-1-25,19 1 21,-19-1-21,0 0 22,13 1-27,-13-1 26,0 0-15,0 0 20,0 0-23,-21-1 22,21 1-19,-23-1 16,9-1-18,-5 0 21,-2 1-20,-4-1 16,-4-1-20,2 0 26,-10-1-31,0 2 31,-2-3-20,-7-1 20,0 0-25,-3 1 19,4-2-14,-4 2 16,2-2-21,0 2 20,-2-2-19,5 0 20,-2 2-24,2-1 25,1-1-28,4 3 24,0-1-22,4 0 20,-2 2-21,0-1 22,1 1-21,7 1 24,0-1-23,1 3 24,1-2-24,4 1 39,2 0-37,1 1 21,1-1-28,4 0 28,2 0-22,0 1 24,13 0-20,-21-2 18,21 2-19,-16-1 19,16 1-15,0 0 21,-13 1-20,13-1 19,0 0-22,0 0 26,15 0-26,-15 0 17,27 0-17,-8 0 21,3 0-22,5 0 19,3 0-19,0 0 21,3 2-21,-1-2 19,7-2-17,-1 4 19,0-2-28,1-2 30,-2 2-25,-5 0 9,0 0-7,-3-1 17,0 0-13,-1 0 27,-7 1-15,1-2 33,-3 2-27,-1-1 35,-3-1-25,-3 2 27,-12 0-30,25-1 27,-25 1-37,19-1 29,-19 1-33,14-3 32,-14 3-36,15-1 30,-15 1-38,0 0 36,15-2-41,-15 2 35,0 0-37,0 0 36,13-1-36,-13 1 27,0 0-51,0 0 28,0 0-37,0 0-12,-13 1-50,13-1-37,0 0-61,-15 4-59,15-4-307,-13 3-86</inkml:trace>
  <inkml:trace contextRef="#ctx0" brushRef="#br0" timeOffset="27200.91">4182 13044 175,'0'0'186,"2"-11"-47,-2 11-18,0 0 27,1-14-11,-1 14-26,0 0-10,1-12-21,-1 12-14,0 0-24,0 0-4,0-12-14,0 12-6,0 0-11,0 0 1,0 0-5,0 0 8,0 0 7,0 0 14,0 0-25,0 0 24,11 7-8,-11-7 6,0 0-8,6 12 8,-6-12-7,4 10 6,-4-10-7,5 9 6,-5-9-15,4 8 10,-4-8-10,0 0 13,8 12-13,-8-12 18,0 0-16,6 9 24,-6-9-18,0 0 20,0 0-16,5 8 15,-5-8-21,0 0 19,0 0-22,9 7 17,-9-7-14,0 0 19,12 5-37,-12-5 33,11 2-18,-11-2 17,12 0-29,-12 0 27,15 0-32,-15 0 14,19-5-2,-19 5 19,19-7-29,-10 2 24,2-1-25,0 0 27,0-3-36,-1 0 33,0 0-26,1-2 27,-1 0-31,-1-2 24,1 0-26,-2-1 26,1-1-30,-3-3 4,3 2 1,-3 0-1,-1-1-2,-1 1 6,0 0 2,-2 0 6,0 1 5,-1-2-1,-1 2-2,0 3 2,0-2-3,-1 2 5,0 1-6,-1 0 3,2 11 0,-3-20 2,3 20 1,-3-16-5,3 16 4,-2-13-11,2 13-3,-2-11 8,2 11-1,0 0-5,0 0 5,0 0 0,0 0-5,0 0 7,-9 7-5,9-7 7,-8 19 5,6-7 24,-2 3-37,1 1 35,1 1-31,0 0 33,0 2-34,0 0 30,2 1-31,0-2 25,0 1-32,0 0 34,2 0-28,-1-2 32,1 1-39,-1-2 36,4 1-40,-1-3 31,1 0-22,1-1 38,0-2-39,2-2 33,0 0-48,2-3-24,0-2-33,1 0-7,2-3-41,-13-1-40,25 0-37,-14-3-27,0-1-18,2-3-232,-2-1 35</inkml:trace>
  <inkml:trace contextRef="#ctx0" brushRef="#br0" timeOffset="27517.12">4472 12471 10,'0'0'129,"0"0"-16,0 0 0,0 0-16,-13 1 9,13-1 8,0 0-10,0 0-6,14-2-7,-14 2-1,16-5-11,-7 1-17,1 1-7,0-4-7,3 2-10,-2-2 2,-1-3 4,0 2-4,0-1-1,-4 1-18,0 0 11,-1 0 4,0 0 7,-5 8 1,6-14-16,-6 14 1,1-13-19,-1 13 12,-3-11-17,3 11 14,-9-6-17,9 6-2,-13-3 3,13 3-1,-15 1 0,15-1-1,-21 6-10,8 0 9,0 2-13,1-1-27,-1 3-32,-2 4-35,0-1-24,1 3-33,-4 3-72,2 0-89,-1 1 214</inkml:trace>
  <inkml:trace contextRef="#ctx0" brushRef="#br0" timeOffset="27930.76">4171 13189 10,'-4'8'273,"4"-8"-44,0 0-34,0 0-29,0 0-14,0 0-5,0 0-20,0 0-8,15-1-16,-15 1-1,14-3-7,-14 3-13,16-7-7,-5 3-4,-2 1 28,2-2-41,2 0 33,1 0-36,1-2 19,0 0-49,3-1 25,1-1-34,1 1 30,1-1-54,0-1 45,2 1-33,3-1 29,-3 0-39,3 0 36,0 0-37,-1-1 27,-1 2-27,-2 1 32,1-2-33,-3 3 16,0-1-15,-4 1 32,-1 2-43,-2-1 24,-1 3-58,-3-2-24,-9 5-52,16-6-42,-16 6-49,10-4-58,-10 4-244,0 0-22</inkml:trace>
  <inkml:trace contextRef="#ctx0" brushRef="#br0" timeOffset="28265.89">4260 13282 120,'0'0'286,"0"0"-65,-10 3-46,10-3-34,0 0-15,0 0-15,9-3-24,-9 3 2,14-7-8,-4 3-14,2-3-5,3 0 2,2-1-1,4-1-18,-2 1 4,4-2-5,0 1 0,0 0-3,-2 1-5,0-2-9,-1 3-7,0-1 1,-3 1-3,-1 0-2,-1 1-4,-3 1-2,-1 1-2,0-1-4,-3 1 1,-8 4-6,16-5-11,-16 5-1,11-5-5,-11 5-10,0 0-22,0 0-37,0 0-6,0 0-19,0 0-8,-9 7-7,9-7-20,-14 8-9,7-3 0,-2 0-147,0 1 234</inkml:trace>
  <inkml:trace contextRef="#ctx0" brushRef="#br0" timeOffset="28574.18">4287 13321 8,'0'0'296,"10"4"-56,-10-4-44,13-4-23,-13 4-23,19-9-26,-11 5-7,7-2-13,-3-1-2,2 0-11,0 2-3,1-3-9,-1 1-5,3-2 3,0 1 5,0 2-9,0-2 2,1-2-2,0 2-3,-1-1-20,-1 2 36,-1 0-40,-1 0 24,0-1-35,-2 3 37,1-2-51,-3 2 34,1 0-42,-2 0 31,-1 1-40,-8 4 36,15-8-47,-15 8 35,12-6-36,-12 6 39,10-6-41,-10 6 30,0 0-47,12-4 52,-12 4-43,0 0 34,0 0-45,0 0 20,0 0-52,0 0 5,0 0-69,-2 12-25,2-12-44,0 0-58,-6 9-47,6-9-233,0 0-38</inkml:trace>
  <inkml:trace contextRef="#ctx0" brushRef="#br0" timeOffset="29777.81">9327 12596 87,'0'0'279,"4"-10"-65,-4 10-42,4-7-31,-4 7-29,0 0-22,7-8-16,-7 8-3,0 0-10,0 0-12,14 5 1,-14-5 0,8 8-6,-8-8-2,9 15 1,-7-6 1,3 2-5,-2 0 2,1 0-6,-2 2-3,-1 1-8,0-2 4,-1 1 11,-1 2-24,1-1 21,-3 0-23,1 1 11,0 0-12,-3-1 13,2-3-18,-1 2 16,0-1-17,-1-3 18,0 1-21,0-2 21,-1-1-33,-3 0-10,9-7-67,-11 9-67,11-9-53,-19 4-295,19-4 3</inkml:trace>
  <inkml:trace contextRef="#ctx0" brushRef="#br0" timeOffset="30258.65">9270 12383 15,'0'0'142,"0"0"-20,0 0-25,0 0-21,0 0-11,2 9-5,-2-9 2,0 0 4,0 0 8,0 0 17,0 0-19,0 0-9,0 0-11,0 0-14,0 0-1,0 0-1,9-5-6,-9 5-8,0 0-1,5-9-2,-5 9-3,0 0 7,2-10 1,-2 10-1,0 0-2,0 0-2,3-12-3,-3 12-11,0 0-1,0 0-2,0 0-1,0 0-2,0 0 3,0 0 0,0 0-5,0 0 5,0 0 0,0 0 2,0 0 0,0 15 6,0-15 2,0 0-2,0 0 6,6 9 2,-6-9 4,0 0 0,13 7-2,-13-7-1,14 1-6,-14-1 4,13 0-5,-13 0-2,15-3-1,-15 3 5,13-2 6,-13 2-3,13-7-5,-13 7 2,11-8-6,-11 8 2,7-7 8,-7 7-15,4-10 13,-4 10-21,0 0 15,0-12-12,0 12 6,0 0-11,-9-5-6,9 5-41,0 0-31,-13-1-41,13 1-42,-11 4-64,11-4-111,-10 8 197</inkml:trace>
  <inkml:trace contextRef="#ctx0" brushRef="#br0" timeOffset="30831.6">9030 12930 160,'0'0'236,"0"0"-64,0 0-22,0 0-15,0 0-21,13 2-7,-13-2-9,20-3-5,-8 1-14,4 0-1,2-1-14,-1-1 1,6 0-18,0-1 13,1 0-17,0-1 17,2 1-21,0-2 17,-3 0-25,1 0 13,-1 0-18,0 1 2,-5 1 1,-1-1 0,-3 2 7,-1 0-11,-3 0-2,1 1 4,-11 3-4,17-5-6,-17 5-4,12-4 0,-12 4 17,0 0-37,0 0 35,0 0-28,0 0 20,0 0-25,-12 5 25,12-5-28,-15 6 27,5-2-27,0 0 28,-3 0-32,-1 2 22,2-1-21,-4-1 26,3 1-35,-3 0 29,3-1-19,-4 1 18,5-1-20,1 0 17,-1 0-22,-2-1 25,5-2-24,-1 2 31,10-3-27,-16 5 27,16-5-25,-14 3 31,14-3-28,-11 2 24,11-2-27,0 0 28,0 0-31,0 0 28,0 0-27,0 0 26,11-2-40,-11 2 36,19-6-20,-8 4 22,-1-2-24,4 1 31,0 1-31,2-3 26,-2 1-19,1 1 24,0-1-21,-4 0 37,1 0-23,-1 1 31,0 1-36,-11 2 41,16-7-43,-16 7 30,14-5-37,-14 5 30,6-5-35,-6 5 23,0 0-21,0 0 21,0 0-45,-6-5-6,6 5-50,-12 2-26,12-2-72,-15 5-44,15-5-61,-16 8-219,16-8-2</inkml:trace>
  <inkml:trace contextRef="#ctx0" brushRef="#br0" timeOffset="32141.21">10376 14737 264,'0'0'259,"9"-8"-60,-9 8-46,0 0-32,11-3 3,-11 3-19,9 4-25,-9-4-7,11 10-10,-6-2-6,-1 1-7,0 0-6,-2 3-9,1 1-3,-3 3-5,2-1-1,-2 2-6,-2 1-4,2-3 0,-3 4-7,2-3 3,-2 2 4,1-2 4,-2 0-1,2-1-17,1-3-15,-2-1-32,0 2-43,3-13-10,-5 15-44,5-15-63,0 0-192,0 14 144</inkml:trace>
  <inkml:trace contextRef="#ctx0" brushRef="#br0" timeOffset="32492.95">10574 14845 253,'0'0'259,"0"0"-66,8-6-39,-8 6-29,0 0-27,0 0-4,0 0-13,0 0-15,0 0-13,0 0-4,-8 6-31,8-6 20,-14 12-25,3-5 28,0 1-34,-1 0 26,-2 2 1,1-1-9,2 0-5,-2-1 4,-1 1-5,3-1-1,1 0 0,1-2 8,1 2 1,3-4-1,5-4 2,-13 14 1,13-14 0,-9 11 14,9-11-3,-5 10 0,5-10 0,-2 11 17,2-11 9,0 0-6,2 15-8,-2-15 0,7 10-5,-7-10-2,16 8-4,-9-4-5,3 1 0,4-1-6,-3-1-8,3 2-12,0-2 6,-1 1-9,2 0 2,-1-1-1,0 0 0,-3 1-3,-1-1-1,3 0 5,-2 0-5,-11-3-18,17 6-22,-17-6-27,16 5-33,-16-5-37,10 5-61,-10-5-81,0 0-312,0 0-99</inkml:trace>
  <inkml:trace contextRef="#ctx0" brushRef="#br0" timeOffset="32778.82">10419 14819 139,'-5'-7'299,"5"7"-88,0 0-52,0 0-27,-9-5-23,9 5-4,0 0-3,-2 9-11,2-9 0,0 13-7,0-13 17,1 21-24,0-8 0,-1-1 1,0 3-18,0-1-8,2 2-8,-2 1-3,0 0-11,0 0-9,0 0 10,-2-2-8,2 2 3,-1-3-2,-2 2-4,0 0-9,1-3 32,-3-2-35,4-1 16,-4 1-41,5-11 3,-7 15-58,7-15-50,-7 11-53,7-11-86,0 0-256,-11 4-17</inkml:trace>
  <inkml:trace contextRef="#ctx0" brushRef="#br0" timeOffset="34693.06">10315 15419 109,'0'0'187,"-14"1"20,14-1-14,0 0-21,0 0-15,-11 2-13,11-2-20,0 0-22,0 0-13,0 0-10,0 0-17,0 0-15,0 0-3,0 0-3,0 0-27,0 0 23,0 0-14,16-3 11,-16 3-10,21-4-3,-8 1 0,3-1-3,1-2 10,1 2-4,0-2 15,4 0 1,-2-2 2,0 1 2,2-1-12,-5 2 34,-1 0-34,-2 2 31,-1-1-43,-2 0 35,-1 2-44,-10 3 33,17-5-37,-17 5 29,14-4-37,-14 4 34,9-5-39,-9 5 31,0 0-36,0 0 37,0 0-37,0 0 35,-9-6-36,9 6 34,-16 1-45,3 0 40,1 1-26,-3 0 29,2-2-38,-4 5 1,-3-4 3,4 1 1,-2 2 3,-1-2 8,1 1-1,-1 1 0,1-1-2,3 1 2,-1-1 1,0 0 1,5 0 1,1-1-7,-3 2 3,13-4 2,-15 3 2,15-3-7,-12 6 8,12-6-6,0 0 10,-8 6-1,8-6-1,0 0-3,0 0 2,15 5-2,-15-5-2,16-3 13,-16 3-7,21-1 1,-8 0-1,0-1-6,-1 1 5,1-1-5,0 0 2,0 0-2,0-1 0,-2 3 2,-11 0 1,22-4-4,-22 4 0,15-3 6,-15 3 6,14-2-6,-14 2 1,0 0-1,15-3-2,-15 3 0,0 0 7,0 0-8,0 0-6,0 0 9,0 0 2,0 0-8,-13 3 2,13-3 7,-16 2-1,16-2-4,-19 6-1,19-6 15,-19 4-15,19-4 0,-20 6 0,20-6 3,-17 5-3,7 1 5,10-6-4,-16 7-6,16-7 6,-16 7-6,16-7 2,-11 7-2,11-7 4,-10 5 4,10-5-10,0 0 10,-13 5-1,13-5 7,0 0 0,0 0-5,0 0 7,-8 5 2,8-5-25,0 0 13,0 0 4,0 0 2,11-2 0,-11 2-3,0 0-1,14-1-1,-14 1-3,11-4 8,-11 4-10,12-2 6,-12 2 1,10-1-1,-10 1-4,0 0 3,15-4-1,-15 4 0,11-3-1,-11 3 2,10-4 1,-10 4 1,0 0 2,12-3 3,-12 3 4,0 0 1,0 0-2,11-4-1,-11 4-4,0 0 4,0 0-5,0 0-2,8-3 2,-8 3 3,0 0 1,0 0-11,0 0 5,0 0-1,0 0-2,0 0 3,0 0-7,0 0 8,14-5-10,-14 5 4,0 0 2,0 0-6,0 0 7,0 0 3,0 0-5,0 0-10,0 0-4,0 0-2,0 0 3,0 0-4,0 0 0,0 0 3,0 0-3,0 0-1,0 0 2,0 0 9,0 0 6,0 0-10,0 0 9,0 0 3,6-3-6,-6 3 4,0 0 6,0 0-4,0 0 4,0 0-7,0 0 3,0 0-2,0 0 2,0 0 2,0 0-4,0 0-5,0 0 5,0 0 4,0 0-10,0 0 7,0 0-7,0 0 6,0 0-1,0 0-1,0 0 4,0 0-5,0 0 6,0 0 2,0 0 3,0 0-2,0 0 0,0 0-19,0 0 13,0 0 2,0 0 0,0 0 2,0 0-8,0 0 9,0 0 0,0 0-1,0 0-16,0 0 14,0 0 3,0 0-4,0 0 1,0 0 10,0 0-15,0 0-1,0 0 2,2-13 2,-2 13-2,0 0 1,0 0 3,0 0 0,0 0-11,0 0 13,0 0 5,0 0-3,0 0-2,0 0-3,0 0 1,0 0-3,0 0 4,0 0-1,0 0-3,0 0 1,0 0 1,0 0 2,0 0-14,0 0 10,0 0 2,0 0 1,0 0-2,0 0 3,0 0-3,0 0-4,0 0 9,0 0-10,0 0 6,0 0 0,0 0-2,0 0 4,0 0 0,0 0 0,0 0-3,0 0 3,0 0 1,0 0-3,0 0 3,0 0-1,0 0-11,0 0 20,0 0-5,0 0 1,0 0-5,0 0 2,0 0-1,0 0-6,0 0 3,0 0 4,0 0-1,0 0-4,0 0 1,0 0 3,0 0-5,0 0-2,0 0 5,0 0 0,0 0 1,0 0 11,0 0-15,0 0-5,0 0 5,0 0 4,0 0-4,0 0-3,0 0 5,0 0 4,0 0-8,0 0 2,0 0 2,0 0 1,0 0 6,0 0-6,0 0 2,0 0-8,0 0 7,0 0-6,0 0 6,0 0-3,0 0 0,0 0 1,0 0-3,0 0 6,0 0-4,0 0 1,0 0 0,0 0 1,0 0-4,0 0 3,0 0-6,0 0 7,0 0-4,0 0 3,0 0 4,0 0-4,0 0 0,0 0-5,0 0 3,0 0 1,0 0 1,0 0-1,0 0 0,0 0 3,0 0-5,0 0 3,0 0 3,0 0 2,0 0 2,0 0-8,0 0 1,0 0-5,0 0 3,0 0 4,0 0-1,0 0 1,0 0-1,0 0-2,0 0 2,0 0 0,0 0-5,0 0 3,0 0 4,0 0 1,0 0 2,0 0-2,0 0-7,0 0 6,0 0-2,0 0 0,0 0 0,0 0 2,0 0-5,0 0-2,0 0-4,0 0 7,0 0 4,0 0-1,0 0 0,0 0-4,0 0 0,0 0 4,0 0 3,0 0-2,0 0-1,0 0 6,0 0-11,0 0 7,0 0 7,0 0-2,0 0-1,0 0-1,0 0 0,0 0 2,0 0-6,0 0 13,0 0 20,0 0-38,0 0 34,0 0-58,0 0-33,0 0-42,0 0-53,1-12-53,-1 12-65,0 0-56,0 0-192,0 0-18</inkml:trace>
  <inkml:trace contextRef="#ctx0" brushRef="#br0" timeOffset="37006.57">5294 12796 82,'0'0'86,"0"0"-16,0 0-18,0 0-7,0 0-13,0 0-11,0 0-4,0 0-1,0 0-2,5 7-1,-5-7 4,0 0 1,0 0 2,0 0-2,0 0 2,0 0 0,5 8 2,-5-8-1,0 0 5,0 0-2,0 0 8,0 0-12,0 0 22,0 0 10,0 0 13,0 0 2,4 8 11,-4-8 2,0 0 0,0 0-12,0 0-14,0 0-10,0 0-9,0 0 1,0 0-5,0 0-1,0 0-12,0 0-7,0 0 6,0 0-1,-9-3 0,9 3 0,0 0-1,0 0-3,0 0-5,-12-5 5,12 5-2,0 0 8,0 0 5,-13-3 3,13 3-4,0 0-9,-11-2 1,11 2-2,0 0-10,-17-2 9,17 2-2,-11-3-4,11 3-6,-12 0 3,12 0 1,-13-2-4,13 2 9,-12-2-4,12 2 2,-16 0-10,16 0 6,-14 1 1,14-1-8,-18 3 20,18-3-13,-17 3-1,17-3-1,-21 4 4,21-4 0,-20 6-8,10-4 19,10-2-14,-18 6 12,18-6-13,-19 7 20,10-3-17,0 0 13,0 0-9,0 0 10,9-4-17,-16 9 14,6-4-3,0 0 22,1-1-31,0 2 18,-1-1-12,0 1 19,1 0-24,-2 1 16,0 0-8,0 1 16,1 1-24,0-2 18,0 1-17,1-1 14,1 0-20,1 0 24,-2 1-23,2 0 25,0 1-18,-1-2 13,1 1-22,0 1 20,0 1-23,-1 1 7,2-1-6,-2 1 6,2 0 8,-1 1 3,0 0-5,1 0-5,-1 0 9,0 1 0,1 1 7,0 1 6,-2-1-12,1 0 4,2 1-7,-1-1-4,1 1 2,-2 0 5,2-1 1,0 3-4,0-2 3,1-1-4,0 1-4,1-1 3,0 3 3,0-2 5,1-1-1,-1 1 1,2 0-8,1-1 4,-1 0-6,2 0 6,-1 0 24,1 0-36,2 2 35,-1-2-40,1 1 33,0 0-36,0-1 37,0-1-37,1 2 35,-1-1-38,1 0 34,0-1-36,0 1 36,1-2-35,0 2 33,0-1-30,0-1 35,-1 0-35,3 0 31,1 0-25,-2 0 32,2 0-37,0-2 36,2 2-39,0-2 40,0-1-45,2 1 49,-1-2-36,2 1 38,-1-3-40,1 1 30,0-2-36,1 1 42,-1-2-41,-2-1 31,2 0-26,-2 0 31,0-1-33,2 0 38,-2-1-38,-11-1 15,24 1-14,-24-1 37,25 0-37,-25 0 37,24-2-46,-10 0 33,-2 1-23,1-1 30,-1-1-38,2 1 40,-1-1-40,0-1 38,3 1-37,-2-1 39,1 0-44,-2-1 41,0 0-36,1 1 38,-1-3-43,-1 1 43,1 1-42,-2-3 44,0 1-8,1-1-39,-2 1 46,0-1-38,-1 1 41,0-1-35,-1 0 35,0-1-38,1 1 42,-2 1-40,0-1 42,0-1-28,0 1 28,0 0-43,-1-1 34,0 1-33,0 0 36,1 0-36,-2-1 33,1 1-35,-1-1 38,0 0-32,0 1 33,1-2-37,-3 0 35,2 1-34,-1-3 4,1 3 5,-1-2 1,0-1 0,-1 2-5,-1-1-3,2-1 9,-2-1-4,0 1 2,0 1 1,0-2 0,0 1 0,-1 0 0,0-3 3,1 1-2,-1 2 27,-1-2-23,0 1 26,2-1-28,-1 1 15,-1-1-22,0 0 23,0 0-28,0 1 22,0-2-19,-1 1 24,-1-1-24,1-2 20,0 2-21,-2 0 25,1-1-18,-1 1 15,-1-1-17,1 1 0,-2-1 15,0 0-7,-1 1-18,1-1 20,-1 2-19,1-1 19,-2 1-16,0 0 21,0 1-23,-1 1 24,2-2-22,-3 2 19,2 0-22,-3 1 21,0 0-20,0 0 14,2 2-11,-1 0 12,-4 0-20,3 1 23,-2 1-22,0 0 15,-1 2-27,-1 0-5,2 2-57,-2 2 17,1 0-65,-2 1 6,2 0-67,-1 1-37,2 0-72,-1 1-60,1 0-292,12-2-164</inkml:trace>
  <inkml:trace contextRef="#ctx0" brushRef="#br0" timeOffset="38284.26">10293 12754 82,'-14'-8'173,"14"8"-38,-9-6-13,9 6-7,-11-8-20,11 8-21,-9-6-15,9 6-12,-9-6-8,9 6-9,-11-6 11,11 6-11,-8-5-4,8 5 1,-12-4-4,12 4-2,-15-3 0,15 3 0,-21 0 4,7 2-6,1-1-1,-4 2-8,-3 1 11,0 0-7,-2 2 7,-1 1 0,1 1 0,0 1 2,-4 3 4,0-1 2,1 2-7,0 2 6,3-1-3,-1 2 7,0 2-4,1-1-2,2 2-5,-1 1 12,4 1-14,-1 2 12,3 0-7,1-1-8,1 2 6,0 1 1,3 0-3,3 0 7,-2 0 1,5-1-1,1 0 1,1 0 1,2 1 5,2 0 2,0-1-11,3 0 9,1 1-8,2 1 0,1 0-1,2 0-3,0-2 9,0 0 16,0 0-34,1-4 24,1 0-32,-1-2 29,0-1-34,3 0 29,-2-2-34,0 1 34,3-3-28,0 1 29,0-2-31,0-2 29,-1 0-30,3 0 25,-2-3-1,0 0-2,-1 0 1,3-4-4,1 1 0,-2-3-4,3 1-5,0-2 5,1-3-34,3-1 37,0 0-37,-1-2 32,0-1-26,2 0 26,-2-1-30,-3-1 39,4 1-34,-3-2 39,2 1-29,-4-1 35,3 1-35,-3-1 37,0 0-28,0 0 39,-1 1-35,-2-3 34,2 3-39,-3-2 32,2 1-32,-2-1 37,0-2-37,-1 2 39,2-2-44,-1 0 35,1 0-35,-3 1 44,2-3-30,-3 1 39,0 1-42,0-2 49,-1 1-35,0-2 26,-2 1-43,2-1 41,-3 0-28,-1 0 21,1-1-25,-2 0 20,-1 1-23,0-2 17,-1-2-18,0 1 11,-2 0-8,-1-1 7,0-1-6,-2 1-17,0-3 23,-2 1-16,-2-3 13,-1 2-24,2 0 30,-3-1-28,-2-2 19,-2 1-24,-2-1 26,-3 3-25,-1 0-8,-6-2 13,-3 1 0,-1 3-2,-3-1 4,-2 4-4,2 0 2,1 5 17,-2 1-17,1 2 19,-1 2-22,-1 0 8,1 5-63,2 1-15,0-1-74,2 5-22,1 1-91,1 0-67,0 6-462,2-4-313</inkml:trace>
  <inkml:trace contextRef="#ctx0" brushRef="#br0" timeOffset="39699.82">4755 13746 98,'0'0'173,"-16"-1"-14,16 1-39,-17-1 5,17 1-4,-15-1 3,15 1-1,-13-2-15,13 2-4,0 0-31,-15-1 3,15 1-19,0 0 4,0 0-21,0 0 16,0 0-12,0 0 18,0 0-15,10-2 13,4 1-21,1-1 18,4 0-22,1 1 19,5-3-40,2 1 39,1-1-27,4-1 20,2 0-22,1-2 24,-1 2-29,1-2 19,0 2-23,0-2 24,-3-1-32,0 3 23,-5-2-30,-2 2 35,-3 0-25,-3 1 43,-3 1-30,0-1 37,-4 1-30,0 0 28,-1 1-47,-11 2 32,17-5-29,-17 5 23,9-5-36,-9 5 25,0 0-29,0 0 28,0 0-36,0 0 30,-19-2-32,8 5 38,-5 1-41,0-1 35,-3 1-34,-3 2 30,-1 1 0,-2-2-32,-1 2 35,-2 2-38,-2-1 43,0 0-46,0 0 33,0 1-29,1-1 39,-1 0-38,7 0 40,-2 0-37,3-2 29,2 0-34,4 0 38,1-1-37,2-1 34,3-1-35,0 2 13,10-5-16,-10 9 47,10-9-39,0 0 43,0 0-36,7 8 30,-7-8-37,20 1 35,-7-2-34,4-1 38,0-1-40,2 0 35,1 0-4,2-3-4,1 1-5,-1-1 3,1 0-1,-2 0-33,0 0 36,-3 1-39,-2 0 41,-1 0-37,-3 3 42,-2-3-34,1 3 41,-11 2-41,14-7 37,-14 7-47,10-5 41,-10 5-27,0 0 33,0 0-37,0 0 34,-10-4-35,10 4 36,-16 2-31,16-2 32,-24 4-3,12-4-5,-1 3-3,0-1-39,0 0 42,0 1-36,0-1 36,3 0-34,-1 1 39,11-3-39,-22 4 36,22-4-42,-15 3 43,15-3-34,-13 2 39,13-2-38,-12 3 30,12-3-29,0 0 34,-14 4-36,14-4 35,0 0-31,-11 3 37,11-3-36,0 0 28,0 0-33,-12 3 38,12-3-36,0 0 38,0 0-37,0 0 35,0 0-34,0 0 34,-12 1-36,12-1 36,0 0-36,0 0 37,0 0-36,0 0 32,0 0-33,0 0 33,0 0-29,0 0 30,0 0-32,0 0 39,0 0-41,-11-2 41,11 2-44,0 0 43,0 0-46,0 0 45,0 0-37,0 0 37,0 0-44,0 0 44,0 0-37,0 0 37,0 0-39,0 0 36,0 0-41,0 0 17,0 0-37,0 0-66,0 0-33,0 0-49,0 0-74,0 0-114,0 0-173,0 0-63</inkml:trace>
  <inkml:trace contextRef="#ctx0" brushRef="#br0" timeOffset="41516.95">4748 13549 79,'0'0'213,"0"0"-56,0 0-22,0-12-18,0 12-10,0 0-4,0 0-9,0 0-4,-3-12-12,3 12-11,0 0-17,0 0-13,-10-7-4,10 7-9,0 0-2,-16-3-8,16 3 0,-12 0-8,12 0-1,-18 2 5,18-2-4,-21 4 2,10-2-6,-2 2 6,0 1-2,-1 0-5,-1 0 3,0 2 0,0-1-1,0 2 2,-4 0-1,1 1 1,1 1 9,-1 0-8,1 2 6,-3-2-7,4 1 5,0 2-6,0-1 8,1-1-10,-1 2 10,2-1-2,-1 0 3,2 0-8,0 3 6,-1-3-3,1 1-5,0 1 7,3-2-9,0 0 4,-1 0 1,1 1-2,0-1-1,-1 0 5,3 0-19,-1 2 17,0-2-1,1 1 5,1 0 0,0 0-1,-1-1 0,2 2-7,0-1 5,-1 1 2,2 0-2,-1-2-4,0 3 3,1-2 3,0 0-6,1 1 4,0 0 0,-2-1 1,4 1-3,-2 1 3,2 0 0,-1-1-2,1 0 6,0 1 3,0 0-2,1 1-1,0-1-4,0-2 1,1 1-6,-1 1 9,1-1 1,0 0 8,1 1-18,0 0 19,0 2-19,0-3 16,1 1-19,0 2 21,0-3-22,-1 2 16,3 0-20,-2 0 23,1 0-21,0-2-1,1 2 3,0 0 6,-1 0-3,0-1-1,1 1 2,0 0 2,0-1-5,0 0 2,1 1 3,-1-2 4,0 2-1,1-1-3,0 0 3,0 0-1,2-1 13,-3 2-4,2-1-1,0 0-7,-1 0 6,2-1-6,-1 1-1,0 0 6,0 0-4,-1-1-4,2 1 9,-2 0-5,1 0 2,-1-1-4,1 0 12,1 1-2,0 0 0,0-1-4,1 1-1,2 1-4,0 1-3,0-2 6,3 1 13,-1-1-12,1 1-2,1-2-5,2 3 35,1-2-39,3 1 37,0 0-33,1-1 30,3 0-34,1 2 38,-2-3-47,3 1 3,0-1 16,2-1-2,-1 1-4,1-1-1,0 0 3,0-1-5,0 1 5,2-1-3,-3 0 6,2-1-2,-1 0 0,2 1-4,-1-1-9,1-1 8,1 3 1,-1-4-3,2 2 5,-1-1-3,2 1 2,-2-2-6,4 0 7,-2 0-9,0-2 2,0 2 2,0-2 3,1 1-1,-2-3-1,1 1 0,-1 0 1,-4-3 0,0 1 0,-1-1 2,-1 1 0,-1-1 2,-3-3-6,-2 0 0,0 3 6,-5-3 2,-1 0-5,0 0 1,0-3 2,-3 3-7,-11 0 3,21-5 1,-21 5 0,16-5 6,-16 5-5,14-5-6,-14 5-1,10-7 7,-10 7 10,8-7 1,-8 7-2,0 0-3,9-7 3,-9 7-7,0 0-3,6-10 4,-6 10 3,0 0 3,4-9-8,-4 9 4,0 0-6,0 0 9,3-10-5,-3 10 6,0 0 1,0 0-11,0 0-5,4-7 1,-4 7 2,0 0 4,0 0-3,0 0-5,0 0 12,0 0-13,4-9 7,-4 9 5,0 0-7,0 0-3,0 0 9,0 0-5,0 0-2,0 0 8,0 0-5,2-8-1,-2 8-3,0 0-1,0 0 1,8-9-7,-8 9 11,0 0-3,7-9 40,-7 9-43,0 0 35,7-9-43,-7 9 35,0 0-36,7-9 32,-7 9-45,0 0 45,4-13-47,-4 13 37,4-9-50,-4 9 40,0 0-34,2-15 27,-2 15-30,-2-13 37,2 13-35,-4-13 43,4 13-37,-5-12 33,5 12-32,-8-13 35,8 13-30,-8-13 37,8 13-45,-8-11 43,8 11-36,-6-9 38,6 9-38,-6-8 35,6 8-37,0 0 40,0 0-42,-6-7 39,6 7-37,0 0 38,0 0-33,0 0 34,0 0-28,7 7 26,-7-7-30,10 8 26,-10-8-26,14 11 38,-6-5-41,1 2 40,2 0-38,-2-1 41,2 2-39,0-1 5,-2 2 1,1-2 1,-1 0 2,-1 0 3,-2 0 2,1-1 0,-1 0 8,0 0 7,-6-7 8,9 14 4,-9-14-1,6 11 3,-6-11 6,3 12 0,-3-12 8,0 0-5,0 14-12,0-14 8,-5 12-5,5-12-4,-6 13 2,6-13-8,-10 16-5,5-8-2,-2 1-3,1 0 4,-1 2-3,-1 3 2,2-5-3,-1 5-5,-1-1-4,2-1-16,0 3-40,-2-1-27,1 0-29,0 1-28,0 0-110,1 1-29,-1-1-413,0-2-202</inkml:trace>
  <inkml:trace contextRef="#ctx0" brushRef="#br0" timeOffset="43051.69">6291 15904 49,'0'0'173,"0"0"12,-9-5-85,9 5 21,0 0-54,0 0 24,0 0-44,-8-4 39,8 4-27,0 0 31,0 0-22,0 0 38,13-2-44,-13 2 27,13-2-28,-13 2 27,20 0-27,-8-3 16,3 2-33,2-1 10,2-1-13,1 0 5,0 1-6,1-1-6,-1 0-10,1 0-1,-1-2 0,-2 4-3,0-2-2,0 0-8,-3 0-1,1 0 1,-3 1-1,-2-1 9,1 0-7,-12 3 3,19-4 3,-19 4 5,15-2-1,-15 2-3,12-3 1,-12 3-14,0 0 8,10-4-1,-10 4-7,0 0 0,0 0 1,0 0-2,-16-3-7,16 3 6,-14-2 1,14 2-3,-21 0-18,8 2 21,0-1-20,-2 0 15,-2 1-6,-1 1 8,-1-2-14,-1 2 22,2 0-7,-4-1-14,1 1 12,1 0 9,2 1-2,-1-2-5,2 1-1,0-1-2,4 1-1,0-2 3,2 1-2,11-2 8,-20 4-3,20-4 0,-15 2-6,15-2 1,0 0 2,-13 3-14,13-3 18,0 0 1,0 0-4,0 0 1,12 1 0,-12-1-2,14 0-4,-14 0 6,18 0 3,-18 0 5,20 0 0,-20 0-3,21-1 1,-21 1-9,19-1 4,-19 1-1,17-2 9,-17 2-5,15 0 2,-15 0-4,0 0 8,17-1 8,-17 1-2,0 0-5,11-3-4,-11 3-2,0 0-6,0 0 0,0 0 5,-10-5 0,10 5-2,-14-3-1,14 3 2,-19 0-10,19 0-1,-25 2 8,13-1 4,-1-1-9,-2 0 5,3 1 1,-2 1-6,3-1 5,11-1-5,-21 1 6,21-1-4,-16 2 4,16-2-4,-13 0-4,13 0 5,0 0 0,-10 4 4,10-4 3,0 0-1,0 0-1,17 2-1,-17-2 2,24-1-9,-8-2 9,3 1 2,1-2 1,4 0-4,1-1 3,0-1-3,-3 1-1,0-1 1,-3 1 7,-3 2 2,0-1 2,-5 1-3,0 0 5,0 1 2,-11 2 2,16-4-3,-16 4-8,10-4-10,-10 4 7,0 0-6,0 0 0,0 0 6,-10-7-1,10 7-5,-14 0-1,14 0 0,-22 0 2,11 0-7,-4 0 1,1 0 0,0 1 4,1-2-1,-1 2 1,0 0-7,2 1 4,12-2 4,-24 1-4,24-1 1,-17 1-2,17-1 4,-15 2-12,15-2 10,-13 1-2,13-1 1,0 0 4,-15 3-3,15-3-11,0 0-21,-13 5-23,13-5-44,-8 9-52,8-9-129,-9 8-110,9-8-153,-8 7-52</inkml:trace>
  <inkml:trace contextRef="#ctx0" brushRef="#br0" timeOffset="50778.53">5057 13046 26,'0'0'98,"0"0"-11,0 0-16,0 0-15,-7-7-13,7 7-22,0 0 3,0 0-13,0-11 6,0 11 14,0 0 14,4-12-13,-4 12 1,4-9-15,-4 9 2,5-11-13,-5 11 10,5-13-10,-5 13-8,8-15 8,-4 5 4,1 2 21,-1-2-6,1 2 2,0-2-9,2-2-5,-1 2 0,0-1 1,1 0 15,1-1-4,-1 1-6,0-1-5,1 2-2,1-2-3,0-1 11,-2 2 0,3-2-3,1 1-4,-2 0 6,1 0 3,1-2 6,2 1-3,-1-1-4,1 0 3,0 1 0,2-1-6,-1-1-3,2 1-6,0-1-1,2 2-2,-1-2 9,0 1-3,0 1-2,0 1-2,0 0 2,-2-1-2,3 1-5,-3 0-2,3 2 9,-1-1-5,-1-1 7,1 1-5,1 0 5,0 1-4,0-1-19,1 2 26,3-2-1,0 1 3,-2 0 0,3 0-4,0 1 9,4 0-14,-1 0 7,1-2-6,-2 4 2,0 0-10,-1 1 8,1-1-6,-2 2 5,0-2-10,-1 2 7,-1 3-7,-3-1 3,1-1-2,-3 1 3,1 1-14,-3 2 14,1-1-8,-3 1 6,4 0-5,-3 1 4,1 2-5,-1 0-3,2 0 5,-1 1 1,0 2 2,-2 1-4,2 0 6,1 2-2,-4 1 2,5 2 0,-3 0-1,-3 3 3,4-1 3,-3 1-5,0 1 0,0-1 2,-2 1 0,1 0 1,-3-1-4,0-1 3,0 0-3,0 1 4,-2-2-4,-1 1-4,-1-2 4,1-1 0,-3-1 0,3 1-1,-4-11 4,4 17 2,-4-17-4,2 16 5,-2-16 1,4 12 4,-4-12-4,-4 12 2,4-12 0,-3 10-9,3-10-3,-4 8 11,4-8-4,-6 8 0,6-8-1,-6 6 4,6-6-5,0 0 1,-8 7 3,8-7-1,0 0-2,0 0 5,-13 5-2,13-5-4,0 0 2,0 0-2,0 0-3,-11 3-1,11-3-7,0 0 7,0 0-3,-13 2 0,13-2 1,0 0-3,-11 4 11,11-4-7,-11 6 6,11-6-8,-15 8-8,15-8 15,-14 9-5,14-9 5,-15 12 3,15-12-2,-12 10 0,12-10-6,-12 12 2,12-12-1,-10 10 5,10-10-5,-7 10 3,7-10-1,-7 6-4,7-6 9,-6 8 2,6-8-4,0 0-2,-7 7 4,7-7 0,0 0-3,0 0 13,-6 7 0,6-7 2,0 0-5,0 0 1,0 0-3,0 0-10,0 0-2,0 0 6,0 0-1,-8-7 1,8 7-2,0 0-1,0 0-6,0 0 12,-5-7-13,5 7 2,0 0-3,0 0-6,0 0 6,0 0-3,0 0 2,0 0 4,0 0-1,0 0 1,0 0-1,0 0-1,0 0 2,0 0-12,0 0 17,0 0 5,0 0-5,0 0 2,-3 9-2,3-9 0,0 0 1,7 8 8,-7-8 2,0 0 2,9 7 4,-9-7 11,0 0-18,11 4 14,-11-4-17,0 0 10,12 4-11,-12-4 15,0 0-18,14 1 23,-14-1-28,0 0 29,17 0-34,-17 0 19,15-5-46,-15 5-37,20-7-56,-8 1-83,3-2-294,-1 1 3</inkml:trace>
  <inkml:trace contextRef="#ctx0" brushRef="#br0" timeOffset="51071.64">6700 12400 26,'0'0'117,"-5"9"-14,5-9-22,-6 13-11,6-13-5,-5 18-4,3-8-6,0 0-5,0 2-3,2-12 1,-2 21 3,2-21-2,4 22-7,-4-22-1,4 20-2,-4-20 10,6 16-4,-6-16-3,6 14-2,-6-14-1,10 11-5,-10-11-5,11 8-7,-11-8 0,12 5-7,-12-5-16,16 0-43,-16 0-42,17-5-71,-6 0-155,-1-3 231</inkml:trace>
  <inkml:trace contextRef="#ctx0" brushRef="#br0" timeOffset="51204.05">6794 12318 4,'0'0'-3</inkml:trace>
  <inkml:trace contextRef="#ctx0" brushRef="#br0" timeOffset="51447.24">6926 12447 134,'0'0'133,"14"0"-33,-14 0-19,22-1-26,-10 1-9,2 0-12,1-3 3,0 1-8,1-1-3,0-1-3,-1 2-33,0-1-24,-3 0-18,-1-1-30,1-1-80,-4 2 39</inkml:trace>
  <inkml:trace contextRef="#ctx0" brushRef="#br0" timeOffset="51594.84">7097 12414 87,'0'0'143,"-9"12"-12,9-12-33,-8 15-16,8-15-14,-5 17-12,0-9-15,2 2-3,0 1 3,0-1-9,0 0-5,1 2 0,-2 2-1,0-1 1,1 0-31,-2 0-57,1-2-67,2-1-103,-1 0 73</inkml:trace>
  <inkml:trace contextRef="#ctx0" brushRef="#br0" timeOffset="51928.81">7134 12553 52,'12'-9'155,"-12"9"-25,14-9-33,-5 4-17,0 0-11,1 1-16,5-3-15,-4 1-6,2-1-7,-1 1-3,0 0-2,-2 0 0,-2 0-9,0 1-3,-1-1 0,-7 6-2,11-11-3,-11 11 0,4-12-2,-4 12-1,0 0-3,0-17 1,0 17 0,-2-10-5,2 10 5,-8-8 2,8 8 0,-6-8 2,6 8 0,0 0-10,-11-6 18,11 6-2,0 0 10,-13 1 3,13-1 2,-8 5 2,8-5 7,-8 8-4,8-8 2,-5 11-1,5-11 2,-4 14-7,4-14-4,-2 18-6,2-18 6,0 21-3,0-21-7,1 20 7,-1-20-1,1 24 2,-1-12-3,-1 0-2,1 0-17,0 0-50,-1 0-53,1-1-61,-3 0-119,2-1 256</inkml:trace>
  <inkml:trace contextRef="#ctx0" brushRef="#br0" timeOffset="53434.23">5893 13800 185,'0'0'172,"0"0"-46,0 0-20,0 0-32,0 0-21,0 0 8,0 0-11,0 0 2,10-9-12,-10 9-4,20-2-2,-10-1-3,2 1-1,1 0-3,2-1-2,4 0-2,-1-1 6,5-2-7,3 2 8,1-3 5,3-1 0,1 3 4,0-3 2,0 1-10,-1 1-2,-4 0-4,-1-1 2,-3 1-8,0 1-1,-1-1-8,-3 2 8,-1 0-9,-2 0 11,-1 0-9,-3 1 7,1-1-8,-3 1 12,-9 3-7,17-5 9,-17 5-11,12-5 6,-12 5-31,0 0 29,10-5-15,-10 5 11,0 0-12,0 0 10,0 0-9,0 0 7,-14-3-11,14 3 9,-16 1-8,16-1 7,-20 2-12,5-1 11,3 1-14,-6 0 18,1 1-12,-2-3 8,-2 3-15,-3-1 15,0 2-13,-1-1 12,-2-1-9,1 2 8,0 0-9,2-1 9,5 0-7,-1-2 9,4 2-11,2-1 8,2 0-5,12-2 7,-20 4-10,20-4 15,-9 3-9,9-3 15,0 0-16,8 5 11,-8-5-10,22 1 12,-7 0-13,4-1 14,3-1-19,4 0 19,1-1-10,1 0 16,2 0-8,0-1 22,-2-2-12,0 2 17,1-2-21,-3 3 24,-1-3-18,-6 0 18,-1 3-17,0-2 33,-4 0-25,-3 2 17,-1-3-34,-10 5 28,15-7-37,-15 7 23,5-5-26,-5 5 25,0 0-31,0 0 20,-9-10-24,9 10 24,-18-2-23,18 2 18,-26 0-20,11 0 19,1 1-18,-2 0 18,1 0-22,-2 1 22,3 0-24,-3 1 30,2-1-35,-2 1 31,3 1-21,-3 0 21,3 0-22,-1 1 26,0 1-25,1 0 21,1-1-23,0-1 24,1 2-26,2 0 26,-1-1-26,1-2 28,1 2-32,9-5 33,-16 7-32,16-7 36,-12 6-34,12-6 26,-13 5-24,13-5 20,-7 6-20,7-6 24,0 0-22,-11 4 27,11-4-27,0 0 30,0 0-33,-12 5 37,12-5-33,0 0 28,0 0-27,0 0 26,-8 4-27,8-4 23,0 0-33,0 0 41,0 0-32,0 0 28,0 0-31,0 0 28,-8 4-31,8-4 30,0 0-27,0 0 26,0 0-24,0 0 27,0 0-34,0 0 27,0 0-24,0 0 26,0 0-24,0 0 34,0 0-32,0 0 29,0 0-28,0 0 30,0 0-30,0 0 31,0 0-32,0 0 29,0 0-30,0 0 33,0 0-27,0 0 24,0 0-29,0 0 29,0 0-31,0 0 32,0 0-32,-9 5 27,9-5-25,0 0 36,0 0-37,0 0 33,0 0-33,0 0 36,0 0-31,0 0 33,0 0-33,0 0 37,0 0-43,0 0 30,0 0 2,0 0-8,0 0 2,0 0-2,0 0-6,0 0-2,0 0-27,0 0 31,0 0-3,0 0 5,0 0-8,0 0 0,0 0 3,0 0-1,0 0-3,0 0-7,0 0 10,0 0-18,0 0-37,0 0 19,0 0-45,0 0-13,0 0-46,0 0-15,0 0-38,0 0-52,1 14-49,-1-14-175,0 0 53</inkml:trace>
  <inkml:trace contextRef="#ctx0" brushRef="#br0" timeOffset="56413.87">9254 12978 78,'0'0'126,"0"0"-32,-9-5-17,9 5-32,0 0 6,0 0 11,0 0 6,-4-9-6,4 9 3,0 0-1,0 0 6,0 0 0,-4-9-3,4 9 10,0 0 4,0 0-3,0 0-21,0 0-8,6-9-11,-6 9 3,15-5-10,-6 1 2,7 1-15,1-1 8,-2 1-9,3-2 4,1 2-9,0-1 9,0 1-10,-2 0 4,1-1-9,-3 2 7,-1-1-12,-3 1-3,1 0 8,-12 2-4,18-3 10,-18 3-9,16-2 6,-16 2-12,11-1 13,-11 1-11,0 0 3,0 0-4,0 0 11,0 0-10,0 0 10,-9 6-8,-3-4 7,1 1-7,-2 1 12,-5 1-13,3 0 8,-4-1-11,3 0 9,-1 2-2,-2-2 0,2 0-14,1 0 13,2 0-7,1-1 3,2-1-5,2 1 8,9-3-5,-18 5 10,18-5-11,-13 6 8,13-6-4,-8 7 13,8-7-15,0 0 16,0 0-16,7 11 17,-7-11-13,9 3 11,-9-3-13,16 2 10,-16-2-10,18 1 8,-18-1-12,18 0 19,-18 0-5,15 0 14,-15 0-8,17 0 21,-17 0-12,15-1 23,-15 1-14,0 0 23,16-2-27,-16 2 24,0 0-29,12-1 20,-12 1-37,0 0 27,0 0-30,10-5 21,-10 5-27,0 0 25,0 0-28,0 0 16,0 0-18,0 0 19,-4-10-30,4 10 33,0 0-24,0 0 22,0 0-28,0 0 29,-7-5-25,7 5 26,0 0-27,0 0 24,0 0-23,-13-3 19,13 3-19,0 0 21,0 0-1,-14 1-23,14-1 22,0 0-23,0 0 32,-12 2-30,12-2 22,0 0-22,0 0 25,0 0-21,0 0 22,0 0-30,-13 1 32,13-1-25,0 0 24,0 0-26,0 0 26,0 0-21,0 0 19,0 0-22,0 0 29,0 0-29,0 0 26,0 0-26,0 0 30,0 0-38,0 0 31,0 0-22,0 0 21,0 0-25,0 0 24,0 0-23,0 0 26,0 0-25,0 0 28,0 0-29,0 0 28,0 0-27,0 0 30,0 0-7,0 0-29,0 0 26,0 0-21,0 0 25,0 0-28,0 0 32,0 0-7,0 0-34,0 0 36,0 0-24,-11 1 24,11-1-26,0 0 27,0 0-30,0 0 24,0 0-19,0 0 25,0 0-24,0 0 21,0 0 0,0 0-2,0 0-12,0 0-1,0 0-4,0 0-37,0 0-10,-6 6-48,6-6-44,-12 10-46,4-5-48,1 3-281,0-2-24</inkml:trace>
  <inkml:trace contextRef="#ctx0" brushRef="#br0" timeOffset="58302.53">6243 13713 2,'0'0'48,"18"-4"-7,-18 4-12,19-5-6,-19 5 9,20-3-11,-20 3 10,14-4-1,-14 4 0,16-6 9,-16 6-5,11-4 3,-11 4-5,0 0-11,14-3-1,-14 3-2,0 0-8,0 0-6,0 0 1,0 0 2,0 0-4,0 0-7,0 0 4,0 0 0,0 0-1,0 0-9,-13 3 14,13-3-5,0 0 2,0 0-2,-10 3-1,10-3-3,0 0-4,0 0 17,0 0-2,-9 4-6,9-4-9,0 0 18,0 0-5,0 0 24,0 0-1,0 0 18,0 0 2,0 0 8,-11 3 6,11-3 10,0 0 3,0 0 1,0 0 0,0 0-8,0 0-8,0 0-9,0 0 0,0 0-10,0 0 2,0 0-16,0 0 0,0 0-10,0 0 1,0 0-5,-8-6-1,8 6-6,0 0 3,0 0-4,0 0 4,0 0-8,0 0 4,-13-2-14,13 2-20,0 0-30,-10 5-30,10-5-19,0 0-33,-7 7-20,7-7-121,0 0 260</inkml:trace>
  <inkml:trace contextRef="#ctx0" brushRef="#br0" timeOffset="59921.95">9792 13879 141,'0'0'130,"0"0"-17,0 0-19,0 0-15,-9-4 0,9 4-12,0 0-9,0 0-6,0 0 1,0 0-1,0 0-10,0 0-8,0 0-6,0 0-3,11-9-9,-11 9-2,20-5 3,-7 2-3,4-1-2,0 1 2,3-2 5,1-2 0,1 2-1,1-1 5,-1 0-2,-1 1-4,1-2 1,0 1-2,-2-1 14,0 1-1,-1-1 0,-4 0 0,1 2 23,-1-1-4,-4 2 7,1-1-17,-2 0 5,-10 5-9,17-7 13,-17 7-11,14-7 11,-14 7-19,9-5 12,-9 5-30,7-7 18,-7 7-23,0 0 6,0 0-16,0 0 22,-7-10-15,7 10 12,-14-2-16,14 2 14,-18 0-21,18 0 21,-23 2-15,23-2 12,-25 2-16,13-1 12,0 1-9,1 0 12,11-2-17,-21 5 19,21-5-16,-21 5 15,21-5-15,-17 4 18,17-4-24,-13 3 23,13-3-16,-13 3 17,13-3-16,0 0 20,-13 3-19,13-3 18,0 0-11,-12 1 16,12-1-14,0 0 9,0 0-19,0 0 23,-11 4-30,11-4 21,0 0-12,0 0 14,0 0-31,13 2 34,-13-2-21,13-1 15,-13 1-12,17-2 15,-17 2-18,20-3 20,-6 2-18,-2-2 21,1 1-31,2-1 27,0-1-20,-1 0 18,1 0-14,1 0 13,-3 0-17,-1 1 29,-1-1-13,-2 1 35,-9 3-26,18-6 34,-18 6-32,13-4 27,-13 4-41,12-4 31,-12 4-30,0 0 26,13-5-34,-13 5 25,0 0-34,0 0 32,0 0-41,0 0 41,0 0-31,0 0 26,0 0-28,-15 2 28,15-2-31,-14 6 26,14-6 3,-16 5-3,5-1-30,11-4 28,-15 8-27,15-8 26,-19 7-27,10-2 36,9-5-32,-18 7 28,18-7-29,-13 8 29,13-8-28,-14 6 25,14-6-25,-11 8 24,11-8-24,-10 4 29,10-4-31,-9 6 30,9-6-32,0 0 31,-11 7-29,11-7 27,0 0-27,-6 4 32,6-4-31,0 0 27,0 0-24,0 0 35,0 0-31,4 9 23,-4-9-28,0 0 30,0 0-31,10 3 29,-10-3-27,0 0 30,0 0-32,0 0 30,13 0-31,-13 0 21,0 0-19,0 0 31,0 0-30,0 0 28,12-5-27,-12 5 29,0 0-35,0 0 34,0 0-32,0 0 14,6-7-6,-6 7 25,0 0-29,0 0 33,0 0-40,0 0 36,0 0-26,0 0 27,0 0-29,7-5 29,-7 5-29,0 0 27,0 0-31,0 0 33,0 0-32,0 0 30,0 0-35,0 0 35,0 0-34,0 0 38,0 0-36,0 0 32,0 0-31,0 0 31,0 0-30,0 0 21,0 0-23,0 0 34,0 0-31,5-9 27,-5 9-28,0 0 32,0 0-37,0 0 38,0 0-36,0 0 15,0 0-40,0 0 11,0 0-45,0 0-9,0 0-39,0 0-24,0 0-27,0 0-41,0 0-51,0 0-168,0 0 95</inkml:trace>
  <inkml:trace contextRef="#ctx0" brushRef="#br0" timeOffset="66590.01">9953 13326 79,'-4'-10'107,"4"10"-21,0 0 11,-5-8-18,5 8-18,0 0-11,-5-11-11,5 11-7,0 0-17,-5-10 3,5 10-3,-10-7-7,10 7 1,-9-3-3,9 3-1,-16-2-1,16 2 1,-24 1 2,8 2-30,-2 1 43,0 0-23,-3 1 29,-2 1-34,0 1 47,-2 0-7,2 2-7,-7-1 0,4 3-1,-1-1-1,-2 0-5,1 1-2,4 0-2,-3-1 3,2 2 0,0 0 1,1-1-1,-2 2-6,0 1-5,0-1 5,-2 1 0,1 2 0,0 0 4,-6 2-1,-1 1-1,0 0-7,-2 0 4,1 2-1,-2-1-2,1 1 5,-1 1-4,1-2-1,2 3-3,-3-2 3,4 2 1,-1-2-6,3 1 6,1-1-5,-2 2-2,6-3-5,-3 1 10,7-3-4,-1 0 2,0 0 0,1-1 1,2 0-8,0 1 0,-1-1 4,2-1 4,0 1-3,0 1-3,0-3 0,3 0 1,1-1 0,-3 1 2,2-1-3,0 1 2,1-1 2,1-2 3,1 1-5,-1 1 1,0-2-1,0 1-4,4-2 2,-4 1 3,3-1-4,-2 0 4,2 3 0,-3-3-5,3-1 3,-1 1 2,2-1 3,-1 0-2,-1-1-1,3 0 2,-2 0-3,1 1 2,1-1 4,1-2-13,-2 1 13,3 0-4,1-2 4,-2 1-6,2 1 6,0-2-1,6-6 10,-9 12-14,9-12-3,-9 11 4,9-11-2,-9 11 2,9-11-2,-7 10-6,7-10 10,-7 11-3,7-11 0,-8 13 3,2-6 10,2 3 0,-3 0 1,3-2-1,-4 2 2,-1 2-5,1-1-2,0 1 3,1 0-3,-3-1-3,2 2 3,-1 1-1,-1-3 5,0 1 0,3 1-2,-2 1-1,0-3-11,2 3 12,-3-1 0,1 0 1,0 0-5,2-1-8,0 0 10,-1 1-5,-1-1 0,3 0-10,-1 0 9,0-2 4,1 0-7,1 0 0,-1-1 8,1 0-5,1-1 3,-3 1-2,7-9 4,-7 16-8,7-16 6,-9 12-4,9-12-2,-6 11 5,6-11-2,-8 10-1,8-10-3,-7 10 3,7-10 2,-6 7-5,6-7 8,-7 8-5,7-8-8,-9 7 11,9-7 6,-8 4-5,8-4-3,0 0 4,-13 5-2,13-5 4,0 0-5,0 0 3,-15 1-14,15-1-7,0 0 1,-10-2-1,10 2 1,0 0 1,-7-8 2,7 8 0,0 0-9,-2-13 4,2 13-1,0 0-8,0-16 2,0 16-7,2-15 15,-2 15 6,2-14 0,-2 14-5,2-15 2,-2 15 4,1-14-6,-1 14 9,0-11-1,0 11-11,0 0 15,0-17 0,0 17-3,0 0-4,-1-12 3,1 12-2,0 0-4,0 0-5,0 0 13,0-12-1,0 12-4,0 0 6,0 0-1,0 0-1,0 0 9,0 0 6,0 0-1,3 13-6,-3-13 10,0 0 4,4 12-1,-4-12 2,4 12 0,-4-12 0,5 12-2,-5-12 1,9 12 5,-9-12-3,9 14 7,-3-7 3,0 0-12,2-2 10,0 0-2,0 0 7,2-2-14,2 0 7,-1-3-3,3 0-1,-1 0 0,2-3-1,0 0-9,3-2 0,-5 1 3,3-1-4,-1-2-1,-1 2 2,-3-2 1,0 1 1,1 1 0,-5-1-6,1 1 12,-8 5 2,16-8-1,-16 8-3,11-5-7,-11 5 0,9-5-8,-9 5 1,8-6 2,-8 6-5,0 0 0,10-5-3,-10 5-14,0 0-15,0 0-32,0 0-39,0 0-35,0 0-65,1 12 2,-1-12-250,0 0 74</inkml:trace>
  <inkml:trace contextRef="#ctx0" brushRef="#br0" timeOffset="68093.6">7376 15642 76,'0'0'142,"0"0"-57,0 0 24,0 0-39,0 0 23,0 0-31,0 0 28,0 0-35,0 0 35,0 0-30,11 5 27,-11-5-46,0 0 42,12 1-45,-12-1 25,0 0-39,19 1 23,-19-1-18,15 0 20,-15 0-31,19 0 26,-19 0-25,21 0 25,-21 0-33,24-2 31,-11 1-37,0 0 20,1 0-24,-1-1 24,2 1-27,-2 0 24,3-2-24,-3 0 24,1 2-35,-1-1 34,-2-1-25,3 2 23,-3-1-26,-11 2 23,21-5-24,-21 5 5,17-4 2,-17 4 29,16-3-20,-16 3 27,11-2-22,-11 2 23,0 0-30,14-3 35,-14 3-27,0 0 14,0 0-19,0 0 11,8-6-20,-8 6 18,0 0-21,-10-3 17,10 3-17,-14 0 15,14 0-4,-18 0 3,18 0-5,-22 2-5,9-1 9,1 1-28,-1-1 24,-4 2-19,1 0 18,-1-1-19,0 1 13,-1-1-15,1 0 24,2 3-18,0-3 15,2-1-15,3 2 22,10-3-19,-20 3 21,20-3-22,-17 3 27,17-3-22,-11 1 16,11-1-24,0 0 21,0 0-5,0 0 16,0 0-18,13 6 17,-13-6-25,17 1 20,-17-1-16,22 2 19,-9-1-21,0 0-1,-1-1 20,1 0-19,1 1 17,-1-1-18,-13 0 14,27 0-10,-27 0 16,23 0-15,-23 0 9,17-1-5,-17 1 31,16-2-17,-16 2 14,12-2-15,-12 2 16,12-3-12,-12 3 8,0 0-18,10-5-6,-10 5 7,0 0-5,0 0-3,0 0 1,-10-10-5,10 10 2,-12 0-3,12 0 4,-14-1-4,14 1 4,-15 1-8,15-1 4,-14 0-3,14 0-1,-16 3 3,16-3-1,-13 3 4,13-3-5,-11 1-1,11-1 0,0 0-15,-12 4 9,12-4 15,0 0 2,-8 6-1,8-6-3,0 0 0,0 0-5,0 0-23,0 0-23,2 10-43,-2-10-79,0 0-27,8 8-98,-8-8-180,0 0 39</inkml:trace>
  <inkml:trace contextRef="#ctx0" brushRef="#br0" timeOffset="76492.27">6682 13012 45,'0'0'97,"5"-8"-28,-5 8-19,0 0 0,0 0 2,0 0-21,0 0 4,4-11-11,-4 11-1,0 0 4,0 0 7,0 0-11,0 0 1,0-13-12,0 13 6,0 0-10,0 0 0,-1-11-2,1 11 4,0 0-7,0 0 4,-3-12-11,3 12 11,0 0-7,-4-9 5,4 9-5,0 0 4,-7-9-2,7 9 6,0 0-6,-6-10 10,6 10 1,0 0-1,-7-9-5,7 9 0,0 0-3,-9-8 4,9 8-3,-8-7 1,8 7-2,-10-3 4,10 3-6,-10-4 1,10 4-3,-12-5-2,12 5 1,-11-2 6,11 2 0,-11-3-1,11 3-4,-13-2-3,13 2 2,-13-2 3,13 2 2,0 0-3,-17 0 0,17 0 0,-13 1-2,13-1 7,-14 1-10,14-1 11,-13 3-7,13-3 2,-15 2 1,15-2-2,-15 2-1,15-2-1,-17 3 5,17-3-2,-16 1 6,16-1-7,-17 3-1,17-3 5,-16 3-22,16-3 22,-18 2-2,18-2-2,-15 0-5,15 0 5,-16 4 3,16-4-5,-15 1 0,15-1 4,-18 3-5,18-3 5,-19 3-6,19-3 3,-15 2-4,15-2 6,-18 2-1,18-2-1,-16 2-2,16-2 6,-17 3 0,17-3-3,-19 5-5,19-5 7,-18 4-8,18-4 11,-16 5-10,16-5 8,-16 4-1,16-4-6,-18 7 9,18-7-3,-18 6-4,8-1 5,1 0 3,9-5-3,-16 8-7,16-8 8,-16 9-5,7-3 5,1 0 1,-2-1-6,1 0 2,-1 2 0,2-3 4,0 3-4,-1-1 0,0-1 0,0 2-1,1-2 1,-1 1-7,2 0 7,-1-1 1,1 1-2,-1 0 3,8-6-1,-13 9-3,13-9 2,-13 12 4,13-12 3,-15 11 0,15-11-6,-11 11 3,11-11-3,-11 11-2,11-11 4,-11 13-2,4-8 1,7-5 1,-10 15 0,10-15-5,-11 14 2,11-14 3,-10 13-2,10-13-3,-9 13 2,9-13 2,-10 15-5,10-15 2,-10 15 3,7-8-28,-1 2 36,4-9-29,-9 16 26,5-9-26,4-7 29,-8 16-25,4-7 29,4-9-28,-8 16 30,5-7-30,-1-1 22,4-8-22,-7 18 30,4-8 3,3-10-5,-5 16-1,5-16 4,-5 18-8,5-18 4,-3 18-4,3-18 3,-1 17-2,1-17-6,-1 17-2,1-17 3,0 16 0,0-16 2,0 17-6,0-17 2,2 17 4,-2-17-4,3 17 2,-3-17 2,3 17-1,-3-17-1,4 15 0,-4-15 3,6 16 0,-6-16-5,7 14-2,-7-14 3,7 13-1,-7-13 2,9 12 2,-9-12-4,8 12 3,-8-12 2,11 11-2,-11-11 2,11 9 4,-11-9-7,9 10 3,-9-10-3,12 7 7,-12-7-9,12 8 2,-12-8-5,12 6 4,-12-6-3,13 6 3,-13-6-6,13 6 7,-13-6-2,15 4 2,-15-4-5,15 4 3,-15-4-3,18 2 1,-18-2-3,17 2 4,-17-2-4,21 0 4,-21 0-5,21 0 4,-21 0-2,23-2 3,-12-1-4,1 1 0,-1-2 1,1 3-4,0-3 0,-1 2 3,0-1 3,1 0 1,-1 1-5,1-3 1,-1 2 0,0-1 2,0-1-2,1 2-2,-1-2 4,0 1 2,-1-1 3,2 0-1,0-2-2,-2 2 2,0 0 2,2-2 7,-1 0-3,1 2-6,-1-3 4,-1 1-1,3 0-5,-3 0 2,0 2-4,0-3 3,-3 3 0,2-2 3,0 0 2,0 1-2,-1-1-1,0 1 3,2-1 1,-3 1-6,1-1 5,0 0 1,1 0 4,-3 0 5,3-1 4,-3 1 1,3-2-6,-3-1-6,1 1-4,0-1 4,1 0-4,-1-2 0,-1 4-3,-1-3-1,1 1 5,0 0 1,0 1-6,-2-1 12,1 1-5,-2 0-3,1-1 2,1 1 3,-3 0-3,2-1 1,-4 10-4,5-18 8,-5 18 5,3-18-8,-3 18 6,2-16-11,-2 16-1,0-20-1,0 20-2,-1-21 22,1 21-21,-4-21 8,4 12-20,-1-3 21,-1 2-11,0 0 11,-2 0-18,2-1 18,-1 1-20,1 1 19,-2-1-12,2 1 19,-1 0-18,3 9 14,-7-18-14,7 18 13,-9-16-23,9 16 24,-7-16-17,7 16 12,-7-15-19,7 15 16,-9-14-18,9 14 21,-9-12-17,9 12 20,-9-10-17,9 10 8,-12-10-16,12 10 20,-13-7-13,13 7-14,-15-7 14,15 7 15,-16-6-12,16 6 12,-20-4-26,20 4 27,-21-3-20,21 3 17,-19-2-21,19 2 24,-18-1-18,18 1 11,-20 0-13,20 0 20,-23 1-17,23-1 12,-19 1-12,19-1 14,-18 2-19,18-2 17,-21 2-18,21-2 19,-20 2-16,20-2 13,-21 4-13,10-3 21,-2 2-21,2 0 16,-1 1-14,-1 0 17,-1 0-19,0 3 17,-1-1-16,1 0 18,0 1-21,0 0 17,0 0-14,-1 1 16,4 0-24,-2 0 23,2 0-21,0 0 21,-1 1-8,2-2 3,-2 3-15,1-2 3,2 1 0,-2 0-1,0 2 10,0-1-1,-2 3 1,1 2-5,0-1 6,-1 2 1,1 0-10,-1 1 13,2 2 3,-1 0-4,2 0-23,0 1-29,3-1-21,-1 1-44,4-4-29,1 2-33,1-1-41,2 0-204,3-2 118</inkml:trace>
  <inkml:trace contextRef="#ctx0" brushRef="#br0" timeOffset="78721.36">11350 12789 65,'-8'-5'66,"-1"1"-11,9 4-14,-19-8-9,19 8-6,-16-9 0,6 6-7,-1 1 4,-1-1-10,1 0 5,-1 2 0,-2 0-3,0 0 2,-2 1 3,2 1 9,-3 0-9,-1 0-2,1 2 3,-1 0-2,-2 1-6,3 0-1,-1 1 3,-2 1 2,-1 1-10,3 1 12,-2 1-1,3 1-5,-3 2 4,2 0 5,1 0 8,-3 5 4,1 2-8,0 1 1,0 2-2,-2 4 9,1 1-6,-1 3 3,3 0 2,-2 2-3,1-1-2,2 2-8,0 0 6,0 0-4,1 0-3,3-5 5,2 1 2,2 0 2,-1-2 4,5 0-4,-1-2 2,4-2 0,0 1 6,2-4 1,0 1-5,4 1 17,2 0-10,-1-1 14,5-1-12,-1 1 10,5-1-12,0 2 15,2-2-26,0-2 10,3 0-19,1 0 2,-1-3 0,0-1-4,-2-1 0,4-1-2,-2 0-4,0-2 3,0-1-3,3 0-2,0-1 7,-1-1-3,1-2-1,0 1 0,-4-3-1,3 0 2,0 0-10,-3-1 10,2 0 2,-2-1-7,2 0-3,1-1 3,-1-1 1,1 0-8,0-1 10,4 0 20,-1-1-30,2 0 24,0 0-23,-1-3 21,1 3-26,1-1 27,-2-2-30,1 1 26,0-1-24,0-1 21,0 2-27,-1-2 25,-1 1-17,-1-1 19,0 0-25,-1 2 25,-3-2-24,2 1 23,-1-1-25,-3 1 25,1 0-27,-3 0 27,2 1-23,-2-2 25,0 1-32,0-2 27,0 2-22,0-3 24,0 1-24,-2-1 21,3-3-20,-2 1-4,2 0 4,-3-1 4,-1-2 1,0 3 3,1-2-5,-3 2 1,0-2 4,1 0 4,-2 1-12,-1-1 9,-1 0 3,2 0-7,-3 1 15,1-3-6,-2 3 3,-2-2-6,4-1 4,-4 1-1,1-1 2,-1 1-4,0-1-1,-1 1 0,0-3-4,0 2 9,-1 1 0,0-1-2,0 1 15,0-1-18,-1 1 17,0 1-30,0-1 23,0 0-21,0 1 28,0-1-29,-1 1 29,-1-1-30,-1 0 24,-1-1-22,-1 1 26,0 1-29,-5 0 27,2-1-26,-3 0 23,-2-1-29,-2 2 35,0 0-29,-1-1 28,-1 2-25,1-2 22,-1 2-30,1 1 30,-2-1-25,1 0 29,0 0-35,0 1 28,0 1-24,-1-1 2,2 0 4,-1 2 4,1-2 1,-2 3-3,3-1-2,0 2 6,-3 0-3,2-1 1,-2 1 0,2 2 0,-4-2 2,0 2-3,-1-1 3,2 1-1,-1 2 2,0 0-5,0-1 4,-1 2 5,0 0-8,-1 1-3,0 1 7,2 0 0,-3 1-4,2 0 4,-4 2 25,3 1-29,-2 1 20,0-1-25,1 2 29,1 1-34,-1 1 19,1-1-14,0 2 28,1 0-32,-1 2 27,1 0-25,1 0 23,-3 2-23,3-1 32,3 1-33,-3 2 29,3-2-28,2 0 27,-1 2-31,2 0 30,0 0-31,0 0 35,4 0-33,-2 2 1,1-2 1,1 1 0,2-2 7,2-1 4,-2 4-4,2-2 5,-1 1-4,3-1 1,-1 2 3,1-2-2,2 2 6,2 0 1,0-1 9,0 1-11,2 1-2,3-2 3,0 4-2,4-3 6,0 2 4,2 0-3,5 1 2,-2 1-5,3-1 33,2-3-35,0 2 33,1-1-41,-1 0 37,3-2-35,0 0 27,0-2-35,-1 2 26,0-2-26,3-1 31,-5-2-34,-1 1 38,2-1-30,1-1 27,0 0-42,-1 0 41,0-3-7,1 3 0,1-4-4,1 1-3,1-2-4,2-1-1,1 0 13,-1-1-8,3-3 0,-1 0-5,1 0-29,-1-3 40,-2 2-39,1-3 35,-1 0-31,-1 1 33,-2-2-30,1 0 41,-4 0-46,-2-1 39,-2 1-20,0 0 29,-2-1-27,0 0 26,-1 1-38,-1-2 36,-1 1-33,-2 0 38,1 1-44,-3 0 39,-1-1-34,-6 6 35,14-9-41,-14 9 29,9-9-23,-9 9 24,6-5-46,-6 5 6,0 0-54,5-10-37,-5 10-93,0 0-83,0 0-369,0 0-172</inkml:trace>
  <inkml:trace contextRef="#ctx0" brushRef="#br0" timeOffset="79788.5">5990 13696 37,'-10'-5'245,"10"5"-33,-14-4-24,14 4-23,-10-4-28,10 4-23,0 0-27,0 0-14,0 0-10,7-11 1,3 8-16,6-1 10,2 1-9,5-1 8,1 0-16,4 0 4,1 0-9,-1 1-6,2 1 3,0-1-6,-1 0-1,0 1-8,-2 0-2,0 0-1,-1-1-2,-4 2 9,-1 0-5,-3-2 0,0 1-2,-2-1-2,-2 1-1,-1 0-7,0 1 10,-3-1-4,-10 2 2,18-6-5,-18 6 0,11-6-4,-11 6 1,0 0 5,0 0-12,0 0 2,-8-11-1,8 11-2,-25-1 2,7 3 1,-1-1-6,-3 1 8,-4 1 0,-2 1 0,1-1 18,-2 1-20,1 1 17,2-2-28,-1 2 27,2 0-20,2-1 17,4-1-22,2 1 20,2-1-19,3 1 14,2-1-18,10-3 17,-13 6-12,13-6 18,0 0-22,0 0 23,11 11-24,-11-11 23,22 4-21,-6-2 22,0 0-25,4-2 26,0 0-19,0 1 18,-1-1-22,1 0 23,-3-1-23,-1 1 23,-3 0-16,-13 0 33,23 0-30,-23 0 22,19-3-12,-19 3 15,13-3-20,-13 3 18,0 0-31,0 0 23,0 0-20,-10-9 22,-4 9-25,-3 0 23,-6 2-24,-2 1 21,-3 1-38,-4 2 3,2-2-29,3 3-24,3-2-49,2 2-41,1 2-36,5-3-70,2 2-148,2-1 115</inkml:trace>
  <inkml:trace contextRef="#ctx0" brushRef="#br0" timeOffset="81207.64">11459 13737 16,'0'0'97,"0"0"-16,12-4-20,-12 4-5,0 0-23,0 0 0,12 0-16,-12 0 6,0 0-15,0 0 8,0 0-4,12 0 0,-12 0-1,0 0-5,0 0-3,13 3-2,-13-3 25,11 3 0,-11-3-4,20 2-5,-7-1-4,0 0-1,3 0-4,2 0-5,-1 0 6,-2 0 1,-1-1-2,0 3 1,-14-3-4,23 0-5,-23 0-5,18 2 6,-18-2 3,14 1-4,-14-1 0,0 0 0,16 0 5,-16 0 0,0 0 2,0 0-7,0 0 6,0 0 0,0 0 4,-15-3-3,15 3 2,-15 0-1,15 0 5,-24-4-8,12 3 7,-2-1 9,0 1 3,-1 0-2,0-2 4,-3 1-4,3-1-3,0 3-7,2-3 0,0 3-2,2-2 3,11 2-4,-19-2 2,19 2-9,-17-2 10,17 2 2,0 0-2,-18 1 2,18-1-1,0 0 3,0 0-4,-10 3 4,10-3 2,0 0-1,0 0-4,0 0 1,0 0-3,7 5-2,-7-5-3,0 0 3,0 0-2,10 4-3,-10-4-1,0 0-1,0 0-1,0 0 5,11 3-4,-11-3 0,0 0 2,0 0 3,0 0-3,0 0 0,0 0-4,-15 5 4,15-5-4,-19 2 3,6-2 0,0 3 0,-2-2-1,0 1-1,0 0-2,0 0 0,-1 0 0,2 0 3,0-1 6,1 1-10,0 0 1,1-1 0,12-1-5,-21 4 9,21-4-1,-15 3-5,15-3 6,-13 2-2,13-2 1,-13 3-2,13-3 0,0 0 9,-13 4-6,13-4 6,0 0-1,0 0 8,-11 3 4,11-3 9,0 0 7,0 0-4,0 0 11,0 0-1,0 0 9,0 0-7,11 4 24,-11-4-13,0 0 12,0 0-24,12 0 8,-12 0-21,0 0 12,14-2-19,-14 2 14,0 0-32,15-4 30,-15 4-16,0 0 26,15-2-30,-15 2 19,0 0-27,13-2 27,-13 2-19,0 0 17,0 0-22,11-1 22,-11 1-21,0 0 24,0 0-30,0 0 22,0 0-31,13-3 35,-13 3-28,0 0 20,0 0-29,0 0 28,0 0-24,0 0 23,0 0-25,0 0 22,0 0-30,0 0 34,0 0-32,0 0 20,0 0-20,11-1 25,-11 1-26,0 0 22,0 0-25,0 0 30,0 0-35,0 0 31,0 0-26,0 0 5,0 0-46,0 0-10,0 0-52,-5 7-37,5-7-67,-7 9-55,7-9-209,-12 6 28</inkml:trace>
  <inkml:trace contextRef="#ctx0" brushRef="#br0" timeOffset="81964.38">6203 13631 194,'0'0'169,"-4"-9"-48,4 9-21,0 0-6,0 0-15,-4-10-15,4 10-7,0 0-18,0 0-5,0 0-6,0 0-3,-3-10-6,3 10-3,0 0-5,0 0-1,0 0 3,0 0-4,0 0-36,0 0-42,0 0-43,13 0-162,-13 0 83</inkml:trace>
  <inkml:trace contextRef="#ctx0" brushRef="#br0" timeOffset="104036.43">6235 15779 69,'0'0'143,"0"0"-74,0 0 21,0-13-54,0 13 31,0 0-43,0-11 31,0 11-45,0 0 35,4-14-43,-4 14 32,2-12-34,-2 12 28,1-11-38,-1 11 32,2-11-31,-2 11 31,0 0-14,1-15 19,-1 15-24,0 0 31,1-12-34,-1 12 26,0 0-26,0 0 24,0-12-31,0 12 35,0 0-38,0 0 35,0 0-33,-1-13 33,1 13-38,0 0 35,0 0-31,-5-8 27,5 8-36,0 0 34,0 0-29,-5-9 35,5 9-25,0 0 28,0 0-29,0 0 30,-6-7-36,6 7 29,0 0-37,0 0 31,0 0-31,0 0 36,0 0-36,-8 10 49,8-10-22,-4 13 32,4-13-19,-3 19 28,1-9-27,1 2 33,-1 1-33,0-1 39,0 2-30,-1 1 21,1 0-26,-1-1 30,1 0-43,-1-2 29,1 2-30,0-2 28,1-1-32,-2 0 29,3-11-2,-2 21-9,2-21 0,-2 18-2,2-18-3,-1 15 2,1-15-1,-1 12-2,1-12-5,0 0 6,-1 15 2,1-15-1,0 0 3,0 0-4,1 15 3,-1-15 1,0 0-1,4 7 0,-4-7-2,0 0 7,13 6-4,-13-6-7,10 2 0,-10-2 2,17 0-5,-17 0-7,21 0 1,-7 0 2,-1 0-6,1-1 0,4 0-8,1-2 11,-1 2 1,2 0-10,1-1-1,-2 2-2,1-2 4,-1 2-6,0-1 8,0 0 0,0 1 1,0-1 2,-1 1-4,-2-1-6,1 1 1,-2-1 13,0 1-6,0 0-3,0 0-1,-1 0 4,1 0-7,-3-1-3,4 1 8,-3 0 4,0-1-2,3 1-5,-4 0 2,2-1 0,-1 0 7,1 0-10,-1 0 3,1 0 0,-1-1-3,0 1 8,0 0-13,0-1 10,0 1 1,-1 0-1,1-1-1,-1 0 0,-1 1 3,0-1-8,-11 2-10,25-3-3,-25 3 13,21-2 13,-21 2-14,22-4 10,-22 4-12,21-2 12,-21 2-11,23-2 17,-11 1-23,2-1 22,0 1-11,0-1 3,5 2-10,-4-2 15,4 1-12,1-1 18,-2 0-1,2 1-14,2 0 14,-2 0-3,2 0-6,2 0 4,-2 1 3,4-1-1,1 1-2,1-2 2,-1 2-5,2 0 4,-2 0-6,2 2 3,0-2-3,1 1 0,1 1-2,1 0 1,2 0 1,2 1-8,1 0 7,2-1-1,-1 1 4,-1-1-2,3 1-6,0 1 5,2-2-5,6 1 10,-2 0 3,2 1-5,-1-2-3,3 1 6,-3 0-2,2-1-7,1 0 0,-1 1 2,0-1 0,2 0-1,-1 1-1,0-2-5,0 1 3,-3 0 10,2 2 1,-9-2-6,1 1-5,0-1 1,-1 1 0,0 1 1,-1-1 5,-3 0-2,2 1-2,-3 0 4,2-1-2,-3 1-2,1-1-3,-3 1 13,2 0-6,-3-1 0,-2 0-3,1 0 4,1 0-7,-2-1 6,2 2-1,-1-2 1,-1-2-1,1 2-3,-1 0 1,2 1-3,-2-2 4,0 0-17,-1-1 21,0 0-5,0 2 1,-2-1-1,-3-1 0,0 0 4,-1 2-7,-2-1 6,1-1-5,-4 0 6,1 1-3,-1-1 2,-3 1 2,1 0-10,-2-1 3,1 0 5,-1 1-5,-13-1-1,24 0 6,-24 0-4,20-1 8,-20 1 1,19-2 3,-19 2-1,18-1 5,-18 1 37,15-3-45,-15 3 1,17-4 7,-17 4-3,14-4 1,-14 4-1,15-4 0,-15 4-6,11-3 9,-11 3-1,11-4-5,-11 4 0,11-5-2,-11 5 0,9-5 0,-9 5-2,9-7-1,-9 7 1,9-5 0,-9 5 2,7-9 3,-7 9-1,7-8 2,-7 8-2,6-9-3,-6 9 5,9-9-12,-9 9 9,5-11 0,-5 11-8,7-12 0,-7 12 6,6-15-4,-6 15 13,5-16-23,-5 16 9,3-18 2,-3 18 0,0-20 0,0 20-4,0-22 4,0 22-6,-1-22 11,-1 11-1,1-2-10,-1 2 11,-2-1-6,3 0-9,-2 3 5,0-3 1,1 1 3,-2 2 6,4 9 9,-4-18-6,4 18-2,-6-16-8,6 16 9,-4-12-10,4 12 12,-4-12-5,4 12 1,-3-9-3,3 9 0,0 0-5,-4-13 4,4 13 0,0 0-2,-4-9-2,4 9 4,0 0-2,0 0-1,-3-9-2,3 9 6,0 0-6,0 0-1,0 0-4,0 0-22,-5-11-11,5 11-13,0 0-18,0 0-15,0 0-37,0 0-50,0 0-27,0 0-61,0 0-20,-5 11-275,5-11-69</inkml:trace>
  <inkml:trace contextRef="#ctx0" brushRef="#br0" timeOffset="105574.08">3285 15882 4,'-15'0'115,"15"0"23,-22-1-35,22 1 19,-16 0-37,16 0 26,-14 0-44,14 0 27,0 0-43,-13 0 17,13 0-33,0 0 18,0 0-17,12-2 21,0 0-19,4 1 26,5-1-34,5-2 28,8 1-26,1-2 24,4 2-35,9-1 35,1 0-26,1 1 18,3-1-25,1 0 20,1 0-27,0 1 28,2-1-24,0-1 14,0 1-21,1 0 15,0 1-22,1-2-2,-2 1 1,2-1 3,-1 0-2,-2 1 3,1-2 0,-2 1-5,0 1 0,-1-3 4,-4 2 0,0 0 15,-2 0-13,-3-1 14,-8 3-24,-3-1 26,1 0-16,-8 0 13,-1 1-22,-1 1 21,-4 0-17,0-1 14,-1 0-10,2 1 14,-1 0-6,-2-1 17,3 0-16,-1 1 6,-1-1-10,1 1 13,-1 0-18,0 2 4,-1-3-8,0 1 14,-2 2-17,-1 0 13,-2-2-16,2 2 8,-2 0-2,-1 0 14,-13 0-21,24 0 12,-24 0-13,19 0 9,-19 0 1,14 0 12,-14 0-13,16-1 10,-16 1-8,0 0 14,16 0-9,-16 0 14,0 0 1,16-1-6,-16 1-4,0 0-2,15 0 8,-15 0-12,0 0 2,17-1-9,-17 1 9,0 0-6,15-1 6,-15 1-5,0 0 7,12-1-3,-12 1 9,0 0-14,0 0 15,12-1-2,-12 1 26,0 0-23,0 0-6,0 0 5,0 0 22,12-3-43,-12 3 5,0 0 33,0 0-46,0 0 7,0 0 30,2-11-42,-2 11 4,0 0 3,0 0 6,-7-11-8,7 11 3,-9-8 7,9 8 0,-13-12-1,4 7-4,-3-2 2,-1 0 6,-2-1-3,-4 1-11,-1-3 3,-1 3 3,-2-2-1,1 0 1,1 1 1,-1 0-1,3 1 2,1 0-1,3 0-1,0 1-1,3 1-2,0 1-2,3 1-10,9 3 4,-13-5-4,13 5 5,0 0 3,0 0 1,0 0-2,0 0-1,0 0 6,8 10 1,1-7-4,2 3 2,3-2 2,-1 1 2,4 1-6,0 0 3,0 0 2,3 0-7,0 1 7,0 0-4,2 0 0,-2-2 1,0 3 13,-3-2-20,-2 0 20,0 1-11,-1-2 5,0 3-14,-3-2 17,-1 3-31,-1-1 37,-3 1-11,-1 1 14,-3 0-24,-1 2 21,-2 1-8,-1 0-4,-1 2 1,-2 0 2,-2 0 2,0 2 1,-1 1-3,-1 0-2,-1-1-3,1 1-1,-1 0 7,-1 1 8,0 1-3,-2 1-5,-2 1-4,3 0 1,-4 2 2,1-1-5,-2 1-1,2-1-26,-2 2-33,0-1-71,2-1-78,-2 0-86,3-1-343,1-5-149</inkml:trace>
  <inkml:trace contextRef="#ctx0" brushRef="#br0" timeOffset="107237.69">10436 15712 108,'0'0'199,"0"0"0,0 0-54,0 0 8,0 0-50,0 0 15,4-9-44,-4 9 33,0 0-39,0 0 29,0 0-40,0 0 12,0 0-36,4-8 14,-4 8-33,0 0 9,0 0-26,0 0 29,0 0-32,0 0 29,0 0-29,0 0 29,0 0-24,1 12 25,-1-12-30,0 0 37,1 13-10,-1-13 21,0 11-25,0-11 26,2 13-20,-2-13 20,2 14-19,-2-14 19,1 20-14,2-8 16,-2-1-9,1 1-7,0-1 3,0 3-2,2 0-1,0 1-4,2-2 2,-1 2-8,1-2 0,-1 1-1,1 0 1,3-1 0,-3-1-5,2-1 1,-2 0-7,3-1 3,-2-2 6,-1-1-1,1 0-12,-7-7-22,14 8-33,-14-8-45,12 1-57,-12-1-53,13-4-35,-13 4-282,11-12-24</inkml:trace>
  <inkml:trace contextRef="#ctx0" brushRef="#br0" timeOffset="107537.33">10360 15626 104,'0'0'199,"-4"8"-71,4-8 19,0 0-55,0 0 17,0 0-49,2 11 23,-2-11-45,0 0 19,0 0-37,13-4 23,-13 4-29,0 0 26,9-8-41,-9 8 30,0 0-27,2-13 28,-2 13-38,0 0 27,-4-9-27,4 9 28,-7-8-35,7 8 31,-7-5-32,7 5 36,-11-2-36,11 2 34,-14-1-33,14 1 33,-14 1-31,14-1 26,-15 3-63,15-3-2,-14 6-62,14-6-6,-13 8-159,13-8 268</inkml:trace>
  <inkml:trace contextRef="#ctx0" brushRef="#br0" timeOffset="109420.45">16799 15775 157,'0'0'118,"0"0"14,0 0-56,-12-5 16,12 5-41,0 0 24,0 0-45,0 0 18,-9-4-31,9 4 28,0 0-36,0 0 44,0 0-15,0 0 31,-9 7-25,9-7 31,0 0-18,-4 14 21,4-14-26,-2 15 37,2-15-17,-2 19 9,2-19-29,-1 22 15,0-10-6,0 0 1,1 0-9,-3 0-10,3 2 0,0-2-6,-1 0-9,1 1-12,-1-1 5,1-12 0,0 20-8,0-20 1,0 19-3,0-19 0,1 15 9,-1-15 7,1 13 5,-1-13 3,3 10-3,-3-10 1,5 9-9,-5-9 0,9 5-12,-9-5 10,13 4-5,-13-4-1,17 2-1,-17-2-11,20 1 3,-20-1-5,22 3 5,-22-3-3,24 1 0,-10-1-2,0 2 7,0-2-4,2 0-9,2 0 9,2 1-4,3 1 4,5-2-1,2 0 10,2 1-23,7-1 7,3 0 10,2 0-4,9 0 3,2 0-3,2-1-1,0 1 0,3-2-6,1 2 8,3 0 5,-3 0-7,4 0-2,0 2 6,-1-2-9,0 2 3,2-1 4,8 1 0,-9 0-3,-1 0-1,10 0 6,-11-1-6,3 1 4,9 0 0,1 0-4,-1-1 2,2 0-3,0 0 2,2 0-3,-1 0 2,0 0-5,-1 0 7,0-1-2,-2 1-3,-9-1-4,8 1 1,-12 1 3,1 1-3,-2-1 6,-1 1 1,-1 1-2,-2-2-3,-1 1 3,-1 1 0,-2 0-7,-2-1 7,0 0 1,-2 0-1,-1 1 2,1-1-4,-8-1-2,-1 1 2,3-1 2,-2-1 1,0 0 0,2 2-2,-3-3 1,0 2-1,0-2 2,-1 0-1,0 0 0,0 0-1,-7 0 1,0-1 1,-1 0-2,1 0 2,-4-1 4,0 1-3,-2 0-3,-3-1 2,-2 2 1,-3-3-2,1 3 4,0-2-1,-6 1-1,1-1 1,-2 1 4,0-1-2,0 0-2,-12 2 1,20-4-4,-9 1 3,-11 3 6,20-4 0,-20 4-1,16-8-1,-16 8 2,14-8-3,-14 8 1,11-11-2,-11 11-1,9-15 1,-9 15-2,4-14-3,-4 14-7,0-15 14,0 15-9,-2-19-2,2 19 0,-2-20 4,-2 9-4,4 11 3,-2-20 2,1 10 2,1-1-3,-2-1 4,2 1-4,-2-1-2,2 0 4,0 0 2,0-2 1,0 0-5,0 2 3,2-1-3,-2-1-8,0 3 9,2 0-1,-2 11 7,0-19-10,0 19 1,1-17-1,-1 17-4,1-12 4,-1 12-6,0 0-20,0-17-32,0 17 1,0 0-45,-4-10-22,4 10-82,0 0-18,-16 0-104,16 0-135,-13 0 54</inkml:trace>
  <inkml:trace contextRef="#ctx0" brushRef="#br0" timeOffset="109835.76">21382 16150 248,'0'0'195,"0"0"-12,0 0-60,0 0 9,9 5-46,-9-5 25,0 0-43,12 7 36,-12-7-43,11 10 18,-3-5-21,-1 2-3,1 3-10,-1-1-2,3 2-6,-4 1 3,4 2-5,-4 0-5,1 1 4,-2 2-7,4-1 1,-5 1-2,1 1 4,-1-1 3,-1-1-11,-2 4 1,4-3-5,-5 1 4,2 0-4,-2 1-3,-2-2 9,0-1-15,-1 2 1,1-2 1,-4 0-1,1 0 7,-1-3 1,-2 1 8,-1-1-19,-1-1 15,0-1-19,-1 1 17,1-3-18,-3 1 18,3-3-12,0 1 6,0-2-18,3-1 0,7-5-35,-14 6-26,14-6-78,-13 3-4,13-3-64,0 0-37,-12-6-191,12 6 90</inkml:trace>
  <inkml:trace contextRef="#ctx0" brushRef="#br0" timeOffset="110045.18">21313 16143 82,'0'0'251,"4"-10"-18,-4 10-42,0 0-40,2-12-32,-2 12-18,0 0-23,3-9-20,-3 9-17,0 0-11,0 0-1,0 0-9,4-10-1,-4 10 0,0 0-33,0 0 27,0 0-29,0 0-6,0 0-80,0 0-9,0 0-93,0 14-98,0-14 239</inkml:trace>
  <inkml:trace contextRef="#ctx0" brushRef="#br0" timeOffset="112232.32">10014 17747 31,'0'0'125,"-2"-19"-26,2 19-14,-5-17-19,3 7-13,2 10 5,-4-16 7,4 16-3,-5-13-8,5 13-11,-4-11-5,4 11-12,-5-8-3,5 8 3,0 0 3,-8-5-10,8 5 6,0 0 0,0 0 2,-12 5 18,12-5-5,-10 12-6,4-5-6,2 1 8,-1 3 6,0 2-2,-1-1 1,1 3 1,1 0-16,-3 1 11,3 1-7,-1-1 17,1 1-19,1 0 3,-1-2-6,1 2 19,0-1-21,0 0 15,2-2-23,0-1 18,0 0-18,0-1 13,0-1-24,1-11 4,0 18 5,0-18 22,-2 16-29,2-16 42,0 13-18,0-13 7,0 0 4,2 14-13,-2-14 31,0 0-36,3 11 23,-3-11-9,0 0-2,12 4-11,-12-4-5,0 0-17,19 0 13,-19 0-5,18-1 9,-18 1-9,22-2 0,-10 1-26,3-1 28,-1 0-22,4 1 25,0-3-9,3 2 10,3-2-17,2 1 6,1-1-6,7-1 6,2 0-5,5 0 5,4 0-2,2 0 1,0 1 0,3-1-7,0 2-16,0-1 22,3 1-19,-2 1 26,3 0-24,-1 0 26,2 1-29,2-1 27,3 1-25,2-1 27,2 1-25,13 0 21,1-3-1,1 1 3,1-1-20,0 0 22,3-1-8,1-2 7,2 1-9,4-2 5,0 0-11,1 0 9,5 0-23,-4 0 30,-2 1-27,1 0 29,-3-1-30,1 1 24,0 2-9,-1 0 7,1-1-11,-2 3 8,0 0-9,-1-1 12,-1 1-11,-2 1 9,2-1-6,-2 2 15,0 0-20,2 0 10,-1 0-1,0 1 5,1 0-22,-2 0 28,0 0-24,-2 0 18,-2 1-11,1-1 18,-2 0-13,0 1 5,-2 0-9,-11 0 8,0-1-11,-2 3 15,2-2-23,-2 1 22,0 0-20,-3-1 20,0 1-4,1-1 3,-1 1-21,-1-1 25,1 1-11,0-1 9,0 1-21,0 1 22,-1-1-21,1 1 22,-1-2-23,1 3 27,-1-1-27,0 0 23,-2 1-19,0-1 21,-1 0-26,2 1 27,0 0-28,-1 0 26,1 0-12,-1 0 8,-2 0-6,1 1 5,-3 0-29,1-1 26,-1 1-15,-1 2 18,-2-3-7,2 1 5,-4 0-19,2 1 21,-1-2-27,-1 1 35,1 0-31,2 0 25,-1 1-27,1 0 30,1-1 0,0 1-5,1 0-8,1 0 5,0 0-4,0 0 2,1 2 1,-2-2 0,0 2-6,-3-2 8,1 2-3,-2-1-5,-1 0-21,0 0 32,-2 1-5,-1-1 7,0-2-14,-6 2 9,-1-3-3,-1 2-3,0 0-1,0-3 3,-1 2-30,-1-1 33,0-1 4,-3 1-6,-2-1-1,1-1 18,-2 1-22,-1-3 3,0 0-5,-1 2 5,-4-2 0,-2-2-3,1 2 5,-2 0 0,-2-2-2,0 0 9,-2 0 2,0-1 3,-4 0-26,1 0 39,0-1 0,-3-1 4,1 0-4,-1 0 7,-2-1 6,0 1-6,1-2-24,-3 1 36,-1-1-36,3-3 34,-4 3-42,-1-2 20,1-1 7,-3 0-9,2 0-10,-2-2 7,0 1-37,0 0 40,-1-2-29,-1 1 33,1-1-38,-1-1 33,1 1-27,-2 0 17,2 0-6,-2 0-7,2 1 8,-1-1 1,1 2-9,0 11 5,-2-21-3,2 21-15,0-16-26,0 16-37,-1-13-11,1 13-22,0 0 0,-1-13-32,1 13-34,0 0-21,0 0-36,-7-6-41,7 6-156,0 0 98</inkml:trace>
  <inkml:trace contextRef="#ctx0" brushRef="#br0" timeOffset="112503.73">18901 17599 106,'11'12'110,"-4"-4"0,-2 1 13,0 3-30,0 2-20,0 2 12,-2 1-1,4 2-4,-4 3-8,1 1-7,-2 0-6,1 1-9,-2 0-7,0 0-6,-1 2-1,0-2-5,-1 1-7,-1-1-4,0 0 6,-2 1-8,1-3 5,-1 0-7,-2 1 5,-1-3-15,3 1-3,-4-2-32,3-4-45,-2-2-31,0-1-50,2-3-3,5-9-121,-8 12 266</inkml:trace>
  <inkml:trace contextRef="#ctx0" brushRef="#br0" timeOffset="112775.52">19069 17957 83,'0'0'150,"9"-12"6,-9 12-25,6-7-13,-6 7-26,0 0-14,5-8-14,-5 8-5,0 0-6,0 0 1,0 0-1,0 0 2,0 0 4,0 0-8,-7 10-3,7-10 5,-8 12-13,3-4 4,1-1-7,-2 3 8,2-1-18,1 1 8,-1 0-3,1 0 1,1 1 25,1-1-23,0 2 22,1-12-30,0 21 15,2-10-23,0-1 7,2 1-4,1-1-10,1 0 5,3 0-5,0-1 8,3 1 12,2-1-16,1 0-6,3-1 11,0 0-17,2-1-15,1-1-27,-4-2-50,2 0-41,-2-1-52,-1-1-74,0-2-181,-3-2 95</inkml:trace>
  <inkml:trace contextRef="#ctx0" brushRef="#br0" timeOffset="113211.06">19185 17793 49,'0'0'89,"-11"10"-30,4-3 31,0-2-6,-2 2 1,1 0-5,-1 1 20,-2-1-24,0 2-5,0-1-8,-1-1-11,1 0-10,0 1-7,1-4-5,2 3 1,8-7-1,-14 8 12,14-8 5,-11 9 2,11-9-7,-7 5-10,7-5 6,0 0-1,-2 15-7,2-15-6,5 11-4,-5-11-2,10 15 0,-5-7-1,2 1 0,1 3-2,-1-2-5,3 0 3,-2 3-3,1-1 2,1 0-31,1-1-38,-1 1-62,2 3-80,-1-3-170,-2 0 176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10-28T06:03:01.6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2266 4016 68,'0'0'165,"-15"0"9,15 0-55,0 0 23,-18-3-65,18 3 14,0 0-47,-10 0 12,10 0-34,0 0 21,0 0-36,0 0 25,0 0-29,9-4 28,-9 4-36,18-2 27,-6 0-33,3 1 31,5 0-28,2-1 20,6 1-21,2 0 32,10 1-25,12-3 32,7 2-13,13-3 40,7 0-28,3-1 31,10 0-29,5-1 25,5-2-31,25 1 27,3-1-27,3 1 16,-3 0-21,3 0 14,3 3-4,-2-1-19,5 3 15,-3-1-21,-1 0 28,-2 2-7,-21 1 0,23 0-2,-1 1-3,-24 2-4,24 0 4,-27-1-1,2 1 0,-1-1-1,-3 0-13,2 0 7,-3 2 4,-2-1-5,-1 1-5,-5-4 5,-4 3-2,-8 0-2,-2-1 2,-3 1-4,-15 0 0,-4 0-2,-1-1 4,-5 1-2,-6 0-11,-7 1 8,-5-1 1,-7-1-5,-2 1-11,-7 0-15,-2-1-22,-6 0-57,1 3 15,-13-5-74,6 5 3,-6-5-282,-6 7 83</inkml:trace>
  <inkml:trace contextRef="#ctx0" brushRef="#br0" timeOffset="1002.53">3165 4211 58,'-14'2'154,"3"-1"5,11-1-82,-10 4 11,10-4-44,0 0 18,14 3-39,-1-3 26,9 0-45,8 0 65,14 0-30,12-3 37,18-1-28,9 1 48,5-2-30,3 0 25,6 3-33,6-2 20,6-2-34,22 0 13,3 1-23,-3 1 20,0-2-19,-1 4 25,3-1-35,-1-1 20,-2 1-25,-19 1 19,0 1-19,-2 1 8,2-2 9,-2 2-28,-5 0 21,1 0-23,-1 2 15,-6-2-19,-2 1 21,-7 1-24,-2-1 22,-6-1-6,-7 1 5,-14 0-8,-2 0 0,-5-1-10,-13 2-3,0-2 15,-10 1-20,-2-1 19,-5 0 1,-1 0 24,-5 0 17,-1 0 1,-3 0 20,2 0-3,-3 0-7,-12 0-3,20 0-10,-20 0-9,15 0-5,-15 0-7,16 0-6,-16 0 2,10 0-11,-10 0-4,13 0-11,-13 0 3,0 0 4,11 0 2,-11 0-11,0 0 3,0 0 0,12 0-6,-12 0 2,0 0 3,0 0-2,0 0 2,13 0 0,-13 0-2,0 0-5,0 0 1,0 0 6,0 0-2,0 0-2,0 0 2,0 0 3,0 0-9,11 0 6,-11 0-1,0 0 1,0 0 0,0 0 2,0 0 0,0 0-8,0 0 2,0 0 1,0 0 0,0 0 5,0 0-2,0 0-1,0 0 2,0 0-3,0 0 3,0 0-4,0 0 1,0 0 0,0 0 1,0 0 3,0 0-1,0 0-3,0 0 5,0 0-4,0 0 0,0 0 3,0 0-2,0 0-5,0 0 4,0 0 0,0 0 7,0 0-7,0 0 1,0 0-2,0 0-5,0 0 5,0 0 0,0 0 2,0 0 4,0 0-7,0 0 3,0 0-6,0 0 5,0 0 5,0 0-4,0 0 3,0 0-7,0 0 1,0 0-1,0 0 7,0 0-9,0 0 5,0 0 3,0 0-3,0 0-2,0 0-3,0 0 8,0 0-5,0 0 5,0 0-3,0 0-1,0 0 4,0 0 0,0 0-1,0 0-6,0 0 1,0 0 6,0 0-6,0 0 6,0 0-4,0 0-9,0 0 12,0 0 0,12 0 1,-12 0 3,0 0-4,0 0-5,0 0 1,0 0-3,0 0 12,0 0-5,0 0-1,0 0 0,0 0 8,0 0-11,0 0 2,0 0 2,0 0-3,0 0 4,0 0-5,0 0 0,0 0-1,0 0 5,0 0-1,0 0-1,0 0 1,0 0 4,0 0-5,0 0-3,0 0 6,0 0 2,0 0-8,0 0 6,0 0-4,0 0 1,0 0-4,0 0 2,0 0-3,0 0 10,0 0-1,0 0-7,0 0-2,0 0 1,0 0-49,0 0-46,0 0-22,0 0-34,0 0-67,0 0-121,9 4-226,-9-4-85</inkml:trace>
  <inkml:trace contextRef="#ctx0" brushRef="#br0" timeOffset="5645.67">1947 5370 20,'0'0'118,"0"0"-21,0 0-5,0 0-20,-12-1-9,12 1-4,0 0-5,0 0-19,0 0 10,0 0-7,0 0-1,0 0-10,0 0 2,0 0-3,-11 0-7,11 0 0,0 0-2,0 0-3,0 0-2,0 0 0,0 0-6,0 0 5,0 0-4,0 0 0,0 0-1,0 0-4,0 0 4,0 0-1,0 0-2,0 0-3,0 0 4,0 0 0,0 0-8,-8 4 5,8-4 2,0 0-1,0 0-2,0 0 2,0 0-1,0 0-1,0 0 0,0 0 4,0 0 0,0 0 1,0 0-2,0 0-2,0 0 7,0 0 1,0 0-6,0 0 17,0 0 3,0 0 0,0 0-2,0 0 8,0 0-18,0 0 16,0 0-2,0 0 3,0 0-2,0 0-4,0 0-1,0 0-10,0 0-1,0 0 6,0 0-9,0 0 2,0 0-1,0 0-5,0 0-1,0 0 1,0 0 5,0 0-13,0 0 2,0 0 4,0 0-4,0 0 1,0 0-1,9-3 0,-9 3 1,0 0 5,16 0-2,-16 0 0,21 0-4,-5 0 1,4 0 5,2-1-2,3 1 3,5 0-4,-1-1-2,4 1 1,3 1 3,0-1-3,6 1 3,-2 0 3,1 2-1,1-2-1,-1 2 1,-1 0-4,1-1 0,0 1-1,-2-1 3,-1 1-3,-4 1 4,-3-3-1,-4 2-11,-1-2 12,-5 1 3,2-1-4,-4 0-6,-1 2 10,-3-3-4,0 2 3,-3-2-1,0 0-4,-12 0-5,19 2 16,-19-2-1,14 1-3,-14-1 8,13 1 10,-13-1-5,13 0-1,-13 0 7,0 0-4,12 1-3,-12-1-9,0 0 7,13 2-7,-13-2-5,0 0 6,0 0-6,0 0-2,11 1 1,-11-1 6,0 0-8,0 0-4,0 0 11,10-3-2,-10 3-3,0 0-26,0 0-30,7 6-37,-7-6-44,8 1-65,-8-1-168,9 4 178</inkml:trace>
  <inkml:trace contextRef="#ctx0" brushRef="#br0" timeOffset="8823.59">5672 5523 116,'-17'0'143,"17"0"-56,-14 0 4,14 0-39,0 0 28,-13 1-51,13-1 32,0 0-43,-12 1 32,12-1-44,0 0 29,0 0-37,0 0 36,0 0-36,0 0 35,6 5-37,4-5 35,3 0 1,6 1-5,4-2 1,6-1 19,7-1-5,3 2 0,9-2 1,2 0-5,2-2 3,5 0-4,-1 1-9,1 1-13,5 1 7,-4-1 5,2 0 2,-1-1-1,1 1-7,0 2 6,-1 0-7,-3-2-6,2 1 10,-3 0 0,0 1 0,-3 0-7,-3 0 6,-7-3 1,-3 4 1,0 0-7,-7-2-7,-2 1 8,1 1-3,-5 0 1,-2 0-6,-4-2 4,-3 2-4,1 0-7,-5-1 6,1 1 9,-14 0-20,22 0 24,-22 0 3,17-1-1,-17 1 0,16 0 22,-16 0-19,12 0-2,-12 0-3,0 0-2,17 0-3,-17 0-5,0 0 1,11 0-7,-11 0-5,0 0 9,0 0-3,12 0 1,-12 0-2,0 0-3,0 0-2,0 0 3,0 0-1,13 0 6,-13 0-4,0 0-4,0 0 7,0 0-7,0 0-18,0 0 32,0 0 3,0 0-13,0 0 4,0 0-1,13 1-8,-13-1 3,0 0-1,0 0 13,0 0-9,0 0-7,0 0 1,0 0 1,0 0-4,0 0 3,0 0 2,0 0-3,0 0-2,0 0 6,0 0-9,0 0 1,0 0-7,0 0 14,0 0 1,0 0 1,0 0-1,0 0-5,0 0 8,0 0-11,0 0 4,0 0 5,0 0 0,0 0-8,0 0 2,0 0 5,0 0-11,0 0 8,0 0 3,0 0-4,0 0-1,0 0 4,0 0-3,0 0-12,0 0 14,0 0 2,0 0-3,0 0 0,0 0 1,0 0-5,0 0-4,0 0 11,0 0-1,0 0 0,0 0 5,0 0-1,0 0-10,9-2-9,-9 2-29,0 0-42,0 0-48,0 0-35,0 0-48,0 0-62,0 0-146,0 0 114</inkml:trace>
  <inkml:trace contextRef="#ctx0" brushRef="#br0" timeOffset="9939.01">2982 6122 15,'0'0'83,"0"0"-17,0 0-17,0 0-9,0 0-7,0 0-6,0 0-10,0 0 8,10-6 4,-10 6 10,24 0 9,-8 0 6,8-2-12,2 2 21,4-1 5,6-1 0,6 0-5,4-1 0,5 1-9,3-1-5,0 1-1,3-1-5,1 3-12,3-3 7,-1-1-1,4 3-6,-1-1 1,-1 0-9,2 0 0,1 2-7,0 0-1,0 0-2,1 2 3,-2 0-12,-2-2 4,2 1-11,-4 0 9,2 2 1,-2-2 1,-3 1 0,-3 0 0,3-1-6,-7 1 7,1 2-6,-2-3 3,-10 1-3,1 1 1,-2-1-8,0 0 5,-3-1 2,-3 1-4,-1-2 5,-1 2 0,1-1 6,-3 0-4,3-1 4,-3 2 4,0-2-4,-5 0 2,0 0 0,0 0 0,0 0-1,-3-2 4,0 2 4,-1 0-12,-3 0 11,0 0-13,-3 0 7,-13 0-3,22 0-6,-22 0 1,20 0 8,-20 0-7,15 0 10,-15 0-1,13 0 13,-13 0-15,0 0 23,17 0-15,-17 0 15,0 0-16,12 2 15,-12-2-26,0 0 23,0 0-18,13 0 16,-13 0-36,0 0 36,0 0-22,0 0 20,0 0-29,12 0 18,-12 0-13,0 0 18,0 0-16,0 0 23,0 0-22,0 0 20,0 0-21,0 0 19,0 0-25,12 0 33,-12 0-26,0 0 24,0 0-26,0 0 28,0 0-29,0 0 27,0 0-26,0 0 32,0 0-26,0 0 25,0 0-34,0 0 33,0 0-38,0 0 28,0 0-22,0 0 31,0 0-31,0 0 28,0 0-41,0 0 34,0 0-31,8-3 34,-8 3-37,0 0 33,0 0-38,0 0 37,0 0-41,0 0 44,0 0-36,0 0 30,0 0-33,3-6 31,-3 6-34,0 0 24,0 0-39,0 0 12,0 0-48,2-4 0,-2 4-61,0 0-10,0 0-35,0 0-28,10-4-26,-10 4-227,0 0 67</inkml:trace>
  <inkml:trace contextRef="#ctx0" brushRef="#br0" timeOffset="11490.75">11722 6222 94,'0'0'154,"0"0"-25,0 0-34,0 0-13,-10-2-18,10 2-10,0 0-19,0 0-3,0 0-13,0 0-3,0 0-1,0 0-3,0 0-3,0 0 2,0 0-6,0 0 2,10 4 0,-10-4-3,16 1 8,-4-1-3,1 1 7,4-1 2,3 1 2,1-1-7,3 0 4,5 0-8,1 0 0,0 0 5,2 0-1,7 0-2,-1 0-2,3 2-3,-3-2 5,2 0-2,0 0-1,0 0 0,-4 2 3,4-2-4,-1 1-4,-7-1 4,-2 2 3,0-2-3,1 0 0,-2 0 3,-7 0 5,1 0-6,0 0 3,-5-2 2,1 2 4,-3-1 11,-1 1 2,-2-2-4,-13 2-7,22 0 1,-22 0-2,17 0-7,-17 0 0,13 0 1,-13 0-4,15-2-3,-15 2-6,11 0-12,-11 0-29,0 0-34,15 2-54,-15-2-228,7 2 187</inkml:trace>
  <inkml:trace contextRef="#ctx0" brushRef="#br0" timeOffset="12213.68">15961 6471 189,'0'0'200,"-18"-1"-44,18 1-31,-9-3-30,9 3-23,0 0-12,-9-1-14,9 1-8,0 0-11,0 0-3,15 1-4,-15-1-4,22 2-6,-4-1 5,4 0-4,2-1 1,7 3-1,7-3-1,0 3-5,5-1 1,5 1 1,2 1 0,0-2-2,-1 0-2,0 1 1,0-1 2,-8 2-5,1-3 3,-4 2 0,2-1 1,-2 0-5,-7-1 3,-1 2 13,-2-2 12,-3 0-2,-4 1 19,0-2 4,-2 0 10,-5 0 16,0 2 4,0-2-6,-14 0 6,23 0-16,-23 0-4,16 0-11,-16 0-14,17 0-6,-17 0-15,13-2 10,-13 2-7,10 0-6,-10 0-6,11-2-10,-11 2-47,0 0-35,15 2-36,-15-2-35,13 2-66,-13-2-208,15 0 98</inkml:trace>
  <inkml:trace contextRef="#ctx0" brushRef="#br0" timeOffset="18594.36">18566 7288 12,'-6'-3'197,"6"3"-34,-8-8-46,8 8-15,-10-10-10,10 10-1,-6-6-11,6 6-14,-7-5-10,7 5-12,-4-6-13,4 6-4,0 0-10,-5-4-4,5 4-4,0 0 2,0 0-6,0 0 0,0 0 3,0 0-12,0 0 25,10 3 14,1 1 15,4-1 2,0-1 5,7 3 7,6-1-6,4 1 0,8-2-13,6 0-19,1 1 17,5-1-10,2-1-1,1 1-5,-1 1-6,-1-3-1,1 0-8,0 2-2,-4-3 3,-2 1-9,-6 1 7,-1-1-6,-1 0-2,-2-1 0,-6 0 3,-2 0-6,-2 0 5,-2 0 3,-3-1 0,0 1-12,-6-1-4,2 1 16,-3-2 1,-1 1 0,-4 1 0,3 0 1,-14 0-4,18-3 2,-18 3-2,17 0-26,-17 0-42,10-2-26,-10 2-24,0 0-25,0 0-35,0 0-251,-6 2 113</inkml:trace>
  <inkml:trace contextRef="#ctx0" brushRef="#br0" timeOffset="19296.6">18633 7302 4,'0'0'252,"-17"-3"-47,17 3-52,-13 0-31,13 0-31,0 0-15,-10-3-16,10 3-18,0 0-2,0 0-13,0 0-4,18 3-1,-18-3-5,22 1-1,-2 1-7,1 0 4,4 0 7,5 0 3,7 1 10,1 1-3,9-3 9,3 1-3,1 1 0,-1-1-5,1 3 6,-1-4-6,-1 2-1,-1-1-10,-7-1 9,2 0 2,-4 1 2,-2-1-5,-5 0-2,-1-1 4,-1 0-7,-2 0 6,-3 2 2,-1-2-3,-5 0-2,3 0 2,-3 0 5,-4 0 8,-1 0 0,0 0-7,0 0-1,-14 0-1,20-2-4,-20 2 5,16 0-14,-16 0 11,16 0-14,-16 0 7,12 0-5,-12 0-3,0 0-7,14 0-7,-14 0 0,0 0 4,13 0-5,-13 0 0,0 0 0,0 0-5,0 0 9,14 0 0,-14 0 1,0 0 0,0 0 1,0 0-7,0 0-1,0 0 1,14 0 3,-14 0-6,0 0 4,0 0 0,0 0 7,0 0-7,0 0 3,0 0-6,0 0 3,0 0-3,0 0 5,0 0-4,0 0-2,0 0 11,0 0-10,10-1 10,-10 1-10,0 0 2,0 0 5,0 0-8,0 0 2,0 0-5,0 0 12,0 0-16,0 0 16,0 0-7,0 0 10,0 0-14,0 0 15,0 0-12,0 0 3,0 0-4,0 0 0,0 0 2,0 0-2,0 0 1,0 0 10,0 0-7,0 0 2,0 0 0,0 0-1,0 0-6,0 0 0,0 0 4,0 0-1,0 0-1,0 0 2,0 0 7,0 0-5,0 0 2,0 0 2,0 0-5,0 0 1,0 0-7,0 0 3,0 0 7,0 0-8,0 0-12,0 0 25,0 0-5,0 0 2,0 0-4,0 0 2,0 0-8,0 0-26,0 0-38,0 0-27,0 0-21,0 0-33,0 0-53,0 0-79,0 0-148,0 0 103</inkml:trace>
  <inkml:trace contextRef="#ctx0" brushRef="#br0" timeOffset="25878.26">8730 3361 112,'-30'-4'203,"3"2"-76,1-3 19,0 4-57,2-3 29,1 1-47,2 0 29,2 1-28,2-2 27,4 2-40,0 1 18,1-1-46,-1 0 22,13 2-38,-15-3 22,15 3-32,-14-2 24,14 2-34,0 0 28,0 0-22,13-7 23,2 3-27,4 0 30,13-4-31,3 2 33,12-4-32,2 1 21,3 2-29,1-3 38,4 2-34,-5 1 30,2 0-30,-2 3 30,-1 0-32,-5 2 19,-7 2-27,-6 0 10,-4 1-53,1 2 6,-3 0-57,-4 3 13,-4-1-56,-4 1-27,0 1-105,-7 1 256</inkml:trace>
  <inkml:trace contextRef="#ctx0" brushRef="#br0" timeOffset="26121.5">8887 3483 56,'0'0'162,"-8"6"-69,8-6 16,0 0-58,9 6 39,-9-6-39,22 3 30,-7-3-26,7-2 33,5 1-43,1-1 34,5-3-38,2 1 35,-1 1-45,2-2 20,-3 0-40,-4 2 36,-5 0-48,2 0 33,-5 0-36,-2 0 29,-4 3-37,0-2 31,-2 0-34,-2 1 32,0-1-29,-11 2 30,18-2-27,-18 2 30,14-2-36,-14 2 9,10-3-72,-10 3-15,0 0-77,15-3-122,-15 3 251</inkml:trace>
  <inkml:trace contextRef="#ctx0" brushRef="#br0" timeOffset="26601.96">10880 2844 202,'-20'-2'276,"3"-1"-88,4 3-22,3 0-65,0-2 14,10 2-55,-18-1 20,18 1-48,0 0 26,0 0-27,0 0 29,0 0-34,19 6 37,0-6-31,8 2 29,3 0-34,9-1 12,3 1-23,6 1 18,4-2-28,-1 0 24,3 1-25,-3 1 24,1-3-26,-1 1 24,-10 1-28,0-2 26,-1 1-28,-4 0 23,-3 0-4,-4-1-23,-2 0-36,-6 1-51,-1-1 24,-5 0-39,-1-1 5,-1 1-49,-13 0 30,13-1-63,-13 1 44,0 0-108,0 0 79</inkml:trace>
  <inkml:trace contextRef="#ctx0" brushRef="#br0" timeOffset="26809.31">11535 2817 179,'-17'-4'62,"2"-3"51,-1 2-26,2 2 58,3-1-22,0 1 35,1-1-66,1 1-21,9 3-14,-11-3-16,11 3-6,0 0 10,0 0-30,0 0 33,16 3-42,-2 0 35,-1 1-30,6 1 29,1 4-35,1-1 29,0 2-33,-1-1 30,4 5-5,-3-4 0,-2 3-3,-2-1-5,-1-1 0,-2 4-7,-5-5-2,0 4 0,0-1-1,-4-1-5,-3 3 2,-2-2-26,-4 4 34,0-2-36,-5 3 39,-3 1-27,2-1 27,-4 0-24,3 1 23,0-2-61,0 0-20,1 0-102,1-1-248,2-3 120</inkml:trace>
  <inkml:trace contextRef="#ctx0" brushRef="#br0" timeOffset="27485.79">12439 2135 197,'0'0'226,"-1"-9"-29,1 9-78,-3-5-6,3 5-47,0 0-17,0 0 15,0 0-43,0 0 30,0 0-43,7 9 28,-1-1-30,-1 5 36,3 0-48,0 7 37,3 2-38,-2 3 33,5 3-28,0 6-2,-2 2 8,-1-2-9,2 1 7,-3 2 2,0-8-3,-3 5 8,-1-2 24,1-1-30,-2 0 25,1 1-28,-2-2 28,0-3-29,-2-1 29,-1 0-6,2-1 7,-3-1-2,0-2-5,0-1-41,0-2-65,0-1-78,0-6-220,-3 1 163</inkml:trace>
  <inkml:trace contextRef="#ctx0" brushRef="#br0" timeOffset="28402.49">12519 2186 226,'-2'-5'230,"2"5"-89,-4-11 7,4 11-72,3-10 11,0 5-42,5 0 16,1 0-33,7-2 28,1 0-42,3 0 31,5 2-30,5-5 1,4 3 4,11-3-7,-2 5 8,4-2-8,5-1 11,1 1-6,2 2-3,0-3-5,14 2-3,-9 1 7,0-2-2,8 0 2,9 2-1,-2 0 4,3 0-9,-1-2 0,7 2-2,2 0-2,-1-2 8,1 3-3,2-2-1,4 1 6,0 0-1,1-1 1,10 0 5,-2 2-5,3-3-1,1 1 4,22 1 3,-20-2-3,23 2 6,-3-2-3,4 2-7,-22 1 3,20-1-10,-23 0 7,26 2-5,-22-1-8,20 0 3,-19 3 4,21-2 0,-22 1-3,21-1 5,-21 1-8,22-1 2,-20 1-3,2 2 11,19 0-3,-23-2-6,-2 2 1,2 0-2,-1-3 3,-2 3 6,1-1-5,-2 1 0,-4 0-2,-4 0 5,2-1-1,-7-1-6,2 2-3,-5-1 2,-1 0 1,-4 0-2,-3 1 2,-4-2 0,-1 2 2,-16-3-3,4 2 4,-7 0-3,1-1 3,-3 0-1,-3-1 8,0 1-9,-5-1 0,1 3 1,-9-4 3,0 1-7,-3 1 3,-1-1 5,-1 1 2,-1 1 3,-4-2-1,2-3 0,-2 4-3,-2-1 3,0 0 1,2-1-3,-2 1-2,-1-1 4,2 1-4,-1 0 1,0 0-3,-2 1-2,1-1-7,-3 0 10,2 2-4,-5-1 0,1 0 6,-1 2-1,-2-1-2,1-1 0,-2 2-2,1-1-6,-3 1 2,-1 0 1,-3 0 0,3 0 2,-4 1 0,-11-1-2,23 0 0,-23 0-2,18 0 1,-18 0-1,17 0 3,-17 0-5,13 0 4,-13 0-5,0 0 5,16 2-3,-16-2-2,0 0 5,12 1-11,-12-1 8,0 0-1,10 4 0,-10-4 3,6 8 0,-3-2-6,-1 0 6,2 3 0,-1 4 2,1-2 4,-1 5-1,4 1 2,-4 4-1,3 1 1,-3 2 15,3 2-23,-1 3 23,2 3 4,-3-1-1,3 2-5,0 1-4,-2 6-14,4 1 17,-2 0-20,-2 2 7,3-1 2,0 1 4,-1-1 5,-1 1 11,1-1-15,0-2 16,1 1-22,-2-1 24,-3-7-17,5 1 13,-2-1-10,-1-3 3,-1 2 1,1-7-1,-1 0-9,0-1-1,-2-2 0,3-1-13,-2-4 20,-1 0-5,0 0-9,-1-5 1,1 0 4,1 1-8,-3-4 8,3 0-5,-2-1 4,0-1-3,1 0 4,-2-7-4,1 11-1,-1-11-9,1 9-26,-1-9-47,0 8-55,0-8-58,-1 7-81,1-7-269,-9 7-52</inkml:trace>
  <inkml:trace contextRef="#ctx0" brushRef="#br0" timeOffset="30196.49">12633 2851 68,'-12'-2'73,"1"0"57,11 2-42,-17-1 27,17 1-52,-15-2 18,15 2-50,-11 0 27,11 0-39,0 0 23,-13 0-48,13 0 35,0 0-40,-6 5 35,6-5-37,-2 7 33,2-7-29,3 14 35,0-4-15,-1 1 7,3 3-1,-1 2-32,2 5 41,-2 0-32,0 4 40,1 0-29,0 5 41,1 2-9,-4 1 17,3 1-29,-1-1 30,0 0-39,-2 2 39,2-1-41,-1-1 34,-2 0-39,2 1 33,-1-5 0,1-1-10,-2-3-4,2 0 0,0 0-5,0-4-8,-2-2 9,2-1 2,1-2-6,-2 0 18,1-5-8,-1 2 20,0-3-13,0 0 38,3-3-6,-1 3 36,1-3-25,3-3 27,1 2-39,2-3 23,2-2-61,4 0 48,1 1-46,3-4 28,1 1-39,5 0 27,1-1-45,-1 0 1,2-3-3,4 1 4,3 0 2,0 0-1,0 1-4,0-3 0,1 2-2,1 1-5,0-2 1,1 1 3,5 0 7,2-1-2,-1 1-2,4-2 5,-1 1-7,3 0 1,3 0 0,2-3-4,3 3 7,10-5 2,1 4 0,3-2 0,-1-1-3,4 1-9,-3 0 9,4 0 1,2-1 3,-2 2-4,3 0-5,1 0 3,2 0-1,-3-1 0,2 1 8,0 2-3,-2-1-1,0 1-4,1-1 4,-3 1-7,3 0 3,-1 1 7,-1 0-3,-1-1 0,2 2-1,-1-2 0,0 1-2,0 0 4,2 0-3,-1 0 9,3 0-7,-2 0 3,3 1 3,2 0-6,-1-1 5,-3 1 4,1-1-10,-1 2 6,2 1-1,-3 2-3,1-2-1,-1 0 6,-1 1-2,0 0-5,-2 0 3,-1 1-5,1 0 4,-4 1 1,-10 1-2,0-3-1,0 2-3,-2 2 4,12-1 0,-12-1-4,1 0 1,0 2-2,0-2 10,-1 1-7,1 1 0,-2-1 2,-1-1-14,0 1 16,0-1-1,1 0 2,-3 3-4,1-3-1,-1-1 1,0 0 4,-3 2-6,-1-2 3,0 0 7,-3-1-13,-10 3 0,0-3-1,-2 0 6,-2 1-4,-6-1 6,-2 2-2,-3-2-6,-3 0 6,-4 0 2,0 0 2,-2 0 5,-2 0-5,-1 0 11,0 0-2,-2 0 4,-12 0 1,20-2-2,-8 1-4,0 1-5,-1-3 4,-1 3-10,3 0 2,-13 0-1,19-2 0,-19 2-2,19-2 6,-19 2-10,20-2 10,-20 2-12,20-1-1,-20 1 4,23 0 3,-11 0-9,1 0 6,1 1 7,2-1-7,1 1-2,3 0 3,0 2 0,2-2-7,1 2 4,5 0 2,-1-1 8,-1 2-2,3-1-11,-1-1 10,0 1 0,1-2-1,-2 1-6,3 0 0,0-1 25,-1 0-23,2 0 4,0-1-3,-2 0 6,2 0-9,1-1 5,-4 0-2,4 0 1,-1 0-6,-1 0 2,-2-2 8,2 3-10,-3-3 5,0 2 0,-2 0 0,3-2-1,-6 1-7,-2 1 7,1-1 0,-1 1 2,-2-1-1,0 1-4,-4-2 3,3 3-3,-4 0 4,0-1 2,-1 0-6,-1 1 5,-11 0 3,17-2-7,-17 2 6,18-1 4,-18 1-6,13-1 1,-13 1-1,12-1 8,-12 1 4,0 0-3,15-2 3,-15 2 2,0 0-2,9 0 5,-9 0-3,0 0 2,0 0-4,11-3-2,-11 3 2,0 0-4,0 0-4,10-2 7,-10 2-10,0 0 4,0 0-6,0 0 1,7-5-2,-7 5 6,0 0-5,0 0 1,4-7-3,-4 7 2,3-7-1,-3 7-4,0 0 9,0-10 1,0 10-5,1-9-8,-1 9 6,2-10 0,-2 10 0,0-15 2,0 15-3,0-14 10,-2 7-9,2-2-3,-1-2 4,1 0 0,0 0 0,-1 0-5,-1-2 2,0-2 4,2-1-6,-2 1 1,-1-3 1,2 1-2,-2 0 2,1 0 0,-2-1 0,0 1 27,3 1-27,-3-2 0,0 2-4,0-1 3,0 2 4,1 0-2,0 1 0,-1 1-4,1 0 12,2 2-8,-1-1 0,-1 2-2,3 1-26,-1 0-65,0-1-43,1 0-98,1 3-145,3-1-401,-2 0-301</inkml:trace>
  <inkml:trace contextRef="#ctx0" brushRef="#br0" timeOffset="34281.73">5783 2201 67,'6'-5'207,"-2"0"-68,0-1 27,-4 6-41,6-9 2,-6 9-49,4-9 26,-4 9-41,4-10 28,-3 4-52,-1 6 23,1-11-42,-1 11-7,0-12 4,-1 5-3,0 1-1,-3-3-4,0 2 3,-2-1-3,0-1-3,-3 0-4,-3-1-2,-1-1 3,-1 1-5,-6-1 4,1 1-2,-2-1-5,-2-1 5,-5-1 8,4 1 0,-4 0-4,0 0-3,-3 0 2,3 2 6,-4-2 5,2 0-4,0 3-5,-3-1 0,1-2 2,-3 3-7,-2-3 0,4 3-5,0 0 5,-2 0 1,-2 1-1,3 0 1,-8 1-2,8-2 3,-8 1-1,5 1-2,-5-1 0,7 2 1,-4 0 2,-5 0 4,0 1-8,5 0 1,1 0 2,-7 0 6,-2 3-6,1-5 4,2 2-6,-3-2-1,4 2 0,-2-3-8,0 2 8,3 0-1,-4 1-4,9-1 4,-4 3 0,2-1-5,-1 0 3,0 2 10,-3 0-5,3-1 1,-2 3 1,2-2-5,1 2 7,-3 0-4,1 2-1,1-2 4,1 3-4,0-1 1,2 1 1,0 3-9,1-2 5,-8 5 1,0-1-4,1 2 3,-1 2 3,1 1 1,-3 0-2,2 0-4,0 3 5,-2 0 5,0 1-1,1-2-1,1 0-2,2 2 0,-2-2 3,5 1-6,-2-1 2,2-2 1,-1 0 0,5 2-1,-2-2 3,2 1 1,3-3-4,3 0 1,-3 1-3,2 0 0,-3-1 2,4 1 0,-2 1 1,0-1 2,2 0 20,-2 1-29,0-2 28,-3 4-31,5-1 34,-3 2-34,1-3 31,-1 1-38,4 2 36,0-2-34,-1 1 27,3 0-22,-1 0 23,0 0-21,0 1 14,2-1-16,-1 1 22,2 0-22,1-2 21,0 3-28,0-2 8,3-1-5,0 1 6,0-1 3,6 0-5,-4-2 4,-1 1 0,5 0 7,-3 0-1,2 2-1,-2-3 2,6 3-1,-6-1 0,4 0-7,-3-1 9,4 3-1,0-1-5,1-1 4,-4 0-3,5 2 4,-1-1 1,1 4-3,-1-5 25,0 3-35,1 0 33,0 2-28,0-1 24,1 0-25,-1 0 15,1 1 11,0 0-3,1 1-5,-1-2-3,1 2-2,1-1-2,-2-1-23,4 2 25,-3-1-21,2 0 18,2 2-21,-3-2 28,4 1-22,-1 0 22,1 0-25,-1-1 23,2 0-19,0 0 27,2 1-24,-1-1 22,4 2-22,-2-1 21,2 2-23,-1 3 20,2-2-14,0 1 15,2-2-17,1 2 26,-1 1-29,3-1 30,1 2-33,-1-1 28,1-1-6,3 0 1,-1 0-1,-2-2-4,5 0 4,-2-1 0,0 3 8,2-3-16,2 2 2,-2-2-2,2 0 7,-2 1-2,4-1-4,1-1-2,0 0 4,2-2 2,2 2-8,3 2 0,3-1 4,0-2 5,3 0-14,1-2 9,2 0 1,0 0-20,5-3 21,-2 0-20,2 1 26,3-2-22,-1-1 23,0 0-3,1-2-2,1 0 3,1-2 3,-1 0-8,2 0-7,3-1 7,-3-2 6,4-1-5,1 0-29,1 0 38,-1-1-36,2 0 27,-2-2-19,1 1 28,0-1-4,1 0-5,-3-2-2,2 1 2,0-3 1,1 2 5,-3-2-3,4-1-6,-1 0-1,-1 0-20,1 1 19,-2-4-15,2 2 22,-3 0-22,-1-2 20,1 0-17,-3 1 18,0 0 3,-2-2-5,-1 1-1,-1-2 9,-2 1-4,2-1-8,-6 0 5,2-2 5,2 4-3,-4-6-9,1 4 6,-1-3-3,-2 0 5,-2 2 2,2-2-11,1-1 0,-6 1 5,-1 0 5,1 2 0,-1-3-8,0 1 0,0 2 7,-2-3 12,-2 1-21,3 2 5,-4-2-3,2 0 5,-2 0-5,1 2 1,-2-2-4,3 1-4,-3 0 9,1-2 0,-1 2 5,0 0-8,-2 0-3,-1 1 6,0-1 5,3-2-7,-2 2 2,-2 0 2,2-2 1,0 3 4,-3-2-2,4 0-3,-2-2-5,-2 3 12,0 0 3,1-2-17,-1 2 19,1 0-23,-2 0 20,0 1-17,-2-2 18,2 0-18,0 0 21,-1 2-15,-1-2 16,2-1-22,-2 1 17,0 1-9,-2-2 18,4 1 0,-4-1-8,3 1-3,-2-1 12,0 1-20,0-1 12,0 1-7,-5 2 4,3 1-6,-2-3 4,1 3-1,-1-2-3,1 1 9,-3-1 1,2 1 2,1-1-2,-2 0-6,1 1-3,-1 1 0,0-3 3,1 1 5,1 1-2,-2-1-2,0 0 2,0 1 30,1 0-44,0-2 16,-2 3-14,4-1 42,-4-1-41,1-1 6,-1 1 3,1-1-5,-1-1 2,1 4 11,0-6-2,-3 4-5,3-2 1,0-2 5,0 1-9,0-3-5,0 2 6,-4-1-1,3-1-3,0 0-2,0 0-1,0-2-11,-1 0 45,0 1-33,0-1 8,-1 0 24,-1-1-42,0-2 3,3 3-4,-5-3 11,1 2 1,-2-3-4,-2 4 4,2-1 6,-3 1-1,0-1 26,0 1-10,0-1-13,-3-1 9,2 1 8,-3-2-24,-1 0 0,-1 1 2,-1 2-8,2-1 6,-4 1 11,3-2-7,-3 3 0,0-1 42,-2 0-56,0 1 41,-3-5-45,4 5 48,-3 0-12,-4-2-5,1 2-10,-1 0-2,-2 0 0,-1 1-8,0 1-1,0-1-2,1 2 4,2 4-6,1-1 1,0 1-1,1 0-1,2 3 0,-1 1-6,5 0-3,-1 0-1,0 1-16,5 3-88,-3-1-31,8 4-33,-15-1-39,7 4-43,-1 2-71,1 0-308,-3 3-151</inkml:trace>
  <inkml:trace contextRef="#ctx0" brushRef="#br0" timeOffset="47392.9">13548 2322 57,'0'-10'189,"0"0"-4,3 1-34,-3 1 28,1 1-55,-1-1-3,0 0-30,0 2 23,0 6-27,0-12 5,0 12-25,0-10 2,0 10-9,1-10-12,-1 10-28,0 0 17,0-10-33,0 10 18,0 0-31,0 0 34,0 0-13,4 13-18,-4-1 22,0 5-25,0 5 30,0 5-22,0 7 3,-1 4 6,0 6 10,-2 2-2,2 1 26,-1 0-5,1 0 14,1-2-8,0-6 4,1 0-4,1-1-7,-1-1 6,2 1-7,-1-2-11,1 0 6,-1-2-3,2-2-10,-1 1 1,0-7 0,1 0-10,-2 0 2,0-5 5,1 0-8,-1-1 1,0-2-8,0-3 5,-2 2-9,3-3 7,-2-1-34,-1-1-48,0 0-57,0-2-82,0-1-19,-1-2-286,1-7-24</inkml:trace>
  <inkml:trace contextRef="#ctx0" brushRef="#br0" timeOffset="47737.87">14794 2158 127,'4'-10'340,"-1"3"-97,-1 3-56,-2 4-42,5-11-33,-5 11-22,0 0-23,0 0-14,5 9 14,-1 1-30,-3 5 17,3 6-34,-3 8 18,2 5-23,2 10 11,-2 2 4,1 2 2,1 3 4,0-3 6,0 3 17,0-2-27,1-1 24,1-2-7,-1-1-21,2-1 14,-2-2-18,1-1 1,-1 0 0,-1-7-21,1 2 13,0-2-8,-1 0 6,1-1-7,-3 0 8,1-3-22,-1-3 21,0-3-24,-2 1-13,2-6-73,-3-2-22,2-1-105,0-3-11,-1-1-233,0-6 52</inkml:trace>
  <inkml:trace contextRef="#ctx0" brushRef="#br0" timeOffset="48038.68">15521 2175 31,'5'-13'339,"-3"4"-97,0 1-63,1 1-38,-2 2-34,-1 5-21,5-5-22,-5 5-12,5 7 17,-4 3-44,2 4 29,0 6-36,-3 4 28,2 12-33,1 1 2,-1 9-2,-2 2 11,0 3 1,-2 3 4,0-2 16,1 1-22,1 1 24,0-1-1,-2 0 1,2 1-18,0-1-17,0 0 21,2 0-21,1-3 20,1-1-25,-3-1 16,5-2-19,2-1 16,-2-5-19,3-1 19,-2-8-20,1-2-67,1-2-71,2-6-136,0-4-196,1-3 47</inkml:trace>
  <inkml:trace contextRef="#ctx0" brushRef="#br0" timeOffset="48347.28">16400 1962 127,'4'-10'239,"-4"10"-70,0 0-40,0 0-32,0 0-9,7 10-26,-5 2-1,-2 7-13,3 5 24,-2 3-23,0 10 25,1 8-27,-2 5 4,-2 1-2,1 4 2,0-1-9,-2 2 0,1 1-2,-2-3 18,1 0-26,-1 1 16,2-4-3,-2 0-10,0-1-3,3-1-11,-2-6-21,1 1 23,2-6-20,0-1 19,0-2-22,4-1 21,-2-2-41,3-7-41,0-1-120,-1-2-84,5-4-162,-2-5 105</inkml:trace>
  <inkml:trace contextRef="#ctx0" brushRef="#br0" timeOffset="48660.03">17553 2029 223,'0'0'235,"10"-7"-57,-10 7-48,6 4-24,-1 4-29,-3 2-11,1 4-7,2 3 18,-3 9-33,1-1 26,-1 11-24,2 5 1,-1 5 9,-2 1 3,4 1 7,0 2-2,-1-2-6,0 1 0,0-1 11,1 1-20,-2-3 11,3 1-9,-1-3-10,0 2-3,-1-3-8,0 2-5,-1-4-3,0-4-5,2-3-18,0-1 10,-2 0-9,1-3 14,-2-3-17,1 0 8,-1-4-69,1 1-44,-2-5-102,0-3-64,0-2-195,2-2 50</inkml:trace>
  <inkml:trace contextRef="#ctx0" brushRef="#br0" timeOffset="48987.53">18532 1992 201,'0'0'225,"6"-4"-56,-6 4-39,0 0-31,7 9-14,-2 2-18,-4 0-15,3 6 23,0 7-37,0 8 19,2 9-28,0 6 39,2 3-6,-2 3 3,3 10-4,0-2 2,1 1 25,-2-1-24,0-10 18,3-1-5,-2 1-3,0-2-13,0 0-10,-1-2-12,-1 0-8,0-1 2,2-2-6,-2 1-10,-2-4 0,2 0-1,-3-7-2,1 1-1,-1-1-2,-1-2-6,1 1 5,-2-5-41,-1-1-52,0 0-70,-1-2-67,0 0-338,0-6-72</inkml:trace>
  <inkml:trace contextRef="#ctx0" brushRef="#br0" timeOffset="50025.34">13727 3116 156,'-1'-6'231,"-2"0"-79,3 6 36,-2-12-17,-2 7-13,4 5-29,-4-11-13,4 11-14,-2-7-18,2 7-21,-2-8-10,2 8-13,0 0-16,-5-8 4,5 8-5,0 0-10,0 0-4,0 0-6,0 0 8,0 0-4,-4 6 0,4-6-6,0 15-19,-1-5 28,0 2-18,-3 1 30,4 3-22,-4 1 11,3 0-2,-3 1 25,3 2-21,-2 0 40,1 1-23,-1-1 13,1-1-18,0 0 13,2 0-13,-1-1-10,-2-1 8,3 3 14,0-3-14,0-1-5,-1-3 7,1 1-2,0-2-1,0 0 1,0-2-4,0-1-5,0 0-2,0-2 9,0 0-4,0-7-5,0 13 1,0-13-3,1 8-4,-1-8-5,0 10-1,0-10-24,0 0-54,0 7-71,0-7-102,0 0-90,0 0-144,-1 9 24</inkml:trace>
  <inkml:trace contextRef="#ctx0" brushRef="#br0" timeOffset="51013.23">12494 2360 54,'0'0'121,"-5"-8"28,5 8-48,-3-6 19,3 6-45,-4-7 26,4 7-35,-3-8 29,3 8-14,-5-9-1,5 9-3,-3-8 23,3 8-52,-4-6 17,4 6-40,-5-5 19,5 5-36,0 0 20,-4-6-29,4 6 23,0 0-31,0 0 25,-9 6-28,9 0 27,-3 4-30,0 1 13,2 3-5,-2 2 7,3 5-2,0 2 2,0 5 1,0-1 9,3 7 6,-2 0 0,4 2 7,-4 0 22,3 1-20,1 4 24,-1-5 2,1 4-11,-1-4 2,4 5-4,-3-7-6,0 1-18,0-2 21,0 0-21,2 0 14,-1 0-12,0-2 14,-2-1-19,1-1 14,-1-6-15,1 3 8,-1-4-17,1-1 16,-1 0-21,0-4 22,-2 0-14,2 0 11,-1-1-17,-2-1 3,2 0 1,0-1 11,0 0-17,-2-3 15,0 1-11,2 1 14,-3 0-14,3-1 16,-2 1-7,0-3 5,-1 2-3,1-1-1,1 0-3,-2-1 3,1-1-15,-1 0 16,1-2 0,1 1-1,-2-1 1,2-3-8,-2-4 0,0 12-2,0-12 5,2 7-1,-2-7 3,2 9-8,-2-9-2,1 7-21,-1-7-40,4 4-53,-4-4-60,0 0-92,14 3-237,-14-3 0</inkml:trace>
  <inkml:trace contextRef="#ctx0" brushRef="#br0" timeOffset="53599.76">12995 3132 63,'0'0'155,"0"0"23,6 5-60,-6-5 27,0 0-47,0 0 28,0 0-41,0 0 30,0 0-45,0 0 21,9 2-33,-9-2 23,0 0-27,0 0 24,0 0-15,0 0 10,0 0-30,0 0 15,0 0-17,4-5 14,-4 5-21,0 0 6,3-7-20,-3 7 11,0 0-3,0-11 0,0 11-4,1-10 5,-1 10-7,0-10-8,1 3-1,1 0-5,0 0 6,-2-2-8,5-2 1,-2 1 0,1-2 1,1-1-9,1-1-7,1-3-8,0 0 21,2-1-25,-1-2 11,2 2 1,-2-3-7,-2 0 10,2 2-1,-1-1-3,1-1 2,-3 3 0,2-2 6,-5 3 2,3 0 2,0 0-1,-4 2 1,2 1 1,-3 0 5,0 1-3,0 2-3,-1-1-3,-2 0-2,-2 0-2,0 3-3,0-1 0,-1 3 4,-2 1-4,-2 1 1,-2 3 0,2 2 0,-3 2 1,-1 1-1,0 2 5,-1 4-3,-2 2-1,4 2 2,-2 0-9,5 3 7,2-2 2,2 2 16,3 1-15,5 1 18,1 0-11,6 2 12,1 3 4,6 0-2,0 0-7,5-2-4,3 2 2,-3-2-1,-1 1-9,1-4 4,-2 1-1,0 1-1,-5-4-13,0-1 10,-4 2-13,2-3 7,-6 1-6,-2-2 22,-3 1-20,-1-2 18,-2 2-16,-6 1 15,-4 0-8,0 0 17,-5-1-19,-2-1 18,-5-1-14,1-3 16,-3-1-15,1-3 20,0-1-7,-2-3 26,3-1-18,0-4 10,0-2 3,3-1-4,1-3 0,1-2-4,3-2-8,3-3-7,6 0-6,2 1 2,3-2-5,4 1 1,0-4-8,7 1 1,1 1-2,3 1-18,2 2-16,-2-1-19,2 3-11,1 2-50,-2 4 7,0-1-67,1 3 0,-2 0-71,1 3-195,-1 1 80</inkml:trace>
  <inkml:trace contextRef="#ctx0" brushRef="#br0" timeOffset="54183.14">13749 2699 23,'-1'-7'340,"1"7"-64,-4-10-47,4 10-46,-1-7-39,1 7-36,0 0-26,-3-8-23,3 8-10,0 0-12,0 0-7,-1 10-4,2-3-1,0 3-2,-1 0 13,0 4-24,2 1 13,-1 2-16,3 0 22,-2 2-4,2 0-2,-2 3-4,2 0-1,0 0-8,-1 1-4,1 0 4,-2 1-16,2-1 12,-1 1-11,-1-2-34,1-1-87,-2-2-35,-1 0-119,-1-1-127,-2-4 136</inkml:trace>
  <inkml:trace contextRef="#ctx0" brushRef="#br0" timeOffset="54453.66">14034 2715 131,'6'-11'269,"3"1"-67,1-2-53,-1 2-28,7-2-30,-1 0-3,-1 1-2,4 0-15,2 1-12,-4 1-18,0 1-9,-3 1-4,6 3-6,-5-1-3,2 4-1,-5 0-10,3 2 3,0 2-7,-3 2 0,0 1 10,1 3-6,-2 3-3,0 0 26,-2 1-24,-2 1 18,2 3-28,-3 2 29,0 0-27,-1 2 28,0 0-6,-2 2-1,1-1-4,-2 2 6,0 0 2,0 0-8,-1 1-33,-2-1-55,2 1-71,-1 1-36,-2-7-233,2 1 124</inkml:trace>
  <inkml:trace contextRef="#ctx0" brushRef="#br0" timeOffset="54700.89">14118 2931 102,'-13'-6'339,"4"1"-27,3 1-69,6 4-18,-13-7-68,13 7-11,-5-7-47,5 7-5,3-8-38,3 2 8,7 0-30,2 0 10,8-1-27,0-2 18,8 1-26,-2 0 18,2 0-27,2 2 14,-1-2-14,-1 1 15,-4 2-16,-2 0 20,2 0-28,-4 1 6,0 1 2,-3-2 3,0 3-1,-3-2-8,1 2 5,-5-1 2,-1 2-4,3-3-8,-3 2-28,-2 1-36,1-1-38,0 1-3,-11 1-82,17-2-21,-17 2-177,14 0 146</inkml:trace>
  <inkml:trace contextRef="#ctx0" brushRef="#br0" timeOffset="55551">15144 2551 175,'4'-10'278,"1"3"-44,-2 0-23,-3 7-20,4-10-28,-4 10-36,3-9-29,-3 9-21,4-7-17,-4 7-15,0 0-10,4-5-1,-4 5-14,0 0 1,4 7 3,-3 3-7,1-3-2,0 5-3,-2 2 0,4 1-6,-3 4 2,2 0 35,-1 3-15,1 1 15,1 1-17,-2 0 20,1 0-9,-1 0 6,2 0-6,0 0-2,-3-2-13,4 2 1,-3-2-6,0-2-6,-1-1 6,2 0-6,0-2 3,-2 0-4,-1-2-3,2-1-5,0-2-2,-1 1 6,-1-2 2,3-1-2,-3-1 0,1-1-4,-1 0-3,0-8 1,0 11 4,0-11 3,4 10-3,-4-10-21,1 8-58,-1-8-66,0 10-64,0-10-123,0 0-177,1 7 0</inkml:trace>
  <inkml:trace contextRef="#ctx0" brushRef="#br0" timeOffset="56328.81">15930 2470 175,'4'-7'244,"-4"7"-60,3-5-26,-3 5-25,3-6-24,-3 6-13,0 0-14,3-5-17,-3 5-15,0 0-10,0 0-7,0 0-14,0-7-6,0 7-3,0 0-2,0 0-6,0 0 7,-3 6-5,3-6 0,-6 9-1,2-5 0,0 4 4,-1 1 0,1 1-4,-1 0 5,3 2 4,-2-1 11,3 2 10,2-1 1,4 3 3,1-1-7,7 3-2,0 0 0,6 0 1,2 0 15,3 0-21,0 0 14,-2-3-26,2 1 15,0 1-26,-7-4 23,1 1-28,-3-1 20,-3 0-24,-3-1 22,-4 2-11,0-3 16,-5 1 2,-4 0-2,-2 1-1,-5 2 3,-4-2-5,-2 1-4,-3-1-4,-3 0 1,0 2 2,-4-3-3,0-2-9,-1 0-37,-4-2-56,0-1-73,-4-2-64,6-1-246,-9-3 39</inkml:trace>
  <inkml:trace contextRef="#ctx0" brushRef="#br0" timeOffset="56558.92">15838 2455 168,'13'-8'303,"-3"2"-71,1-2-45,2 1-17,0 1-31,1-3-8,3 2-40,1 0 7,1-1-38,1 1 12,3 0-37,0 0 12,-2 2-25,3-3 14,2 4-24,-1-3-1,-2 2 18,-1 1-29,2 0 19,-3 2-26,-5-1 13,1 2-65,-3-2-29,-1 3-8,-13 0-60,20 3 0,-20-3-258,16 1 123</inkml:trace>
  <inkml:trace contextRef="#ctx0" brushRef="#br0" timeOffset="57917.53">16864 2537 171,'0'-7'289,"0"-1"-44,0 0-39,-1 2-14,1 6-27,0-12-35,0 12-35,-1-10-22,1 10-7,1-7-25,-1 7-7,0 0-2,0 0-11,-8 8-6,4 1-3,-2 4-1,-3 1-1,-1 4 3,3 2-3,-3 4 3,-3 1-2,1 1-1,1 1 19,1-1-15,0 0 12,1 0 2,3 0-5,-1-1 0,1-2 2,2 1-6,2 0-2,0 0 0,0-4-6,2-1-5,0 1-17,0-3-89,1 0-27,0-3-93,3-2-67,-1-5-143,2-1 103</inkml:trace>
  <inkml:trace contextRef="#ctx0" brushRef="#br0" timeOffset="58171.94">17035 2553 352,'4'-7'246,"0"2"-60,0 0-42,-4 5-34,5-5-26,-5 5-15,0 0-12,0 0-15,10 5-3,-10-5-8,4 13-7,-3-3-6,1 1-2,0 2-1,-2 3 1,1 1 5,1 1 22,-1 1-27,1 0 21,1 1-25,-3-2 12,3 2-14,-2-1 25,-1-1-12,1 2-6,1-2 10,0 2-13,-2-3-3,3 0 5,-2 1-5,-1-1-1,1 1 1,-1-1-3,0 0 2,0 0-5,1 0-55,1 0-93,-2 0-50,0 0-256,0-3 75</inkml:trace>
  <inkml:trace contextRef="#ctx0" brushRef="#br0" timeOffset="59131.37">18229 2413 145,'0'0'163,"0"0"-41,-7-7-33,7 7-13,0 0-9,0 0-30,0 0-8,0 0-3,-11 1-2,11-1-1,-11 9-1,2 1 12,-3 2 23,-1 2-1,-3 5 7,0 4-9,-3-2 3,-1 6-11,-4 1 4,6 1 14,-2-1-35,5-2 20,2-2-26,-2 2 30,6-1-28,3-3 21,-2-1-3,5 1 3,2-2-11,1-3 3,3-1 1,1 0-2,3-1-12,2-2-6,0-1 6,2 0-5,1-4-5,3 0 2,-2-1-9,-1-3 12,0-2 11,1-2 1,-1 0 2,-1-4-18,-2-1 17,0 0-6,-2-2-10,0-1 8,-4-1-10,1-1 17,-2 0-14,-3-2 15,-4 2-32,2-2-2,-4-2 8,-3 2-4,-1 0-3,1 0 0,-3 3-5,2-1-2,-3 3 2,-1-1 2,3 5 16,-2 1-21,-1 2-27,2 1-90,0 2-11,-1 2-72,2 3-22,3 0-239,2 1 49</inkml:trace>
  <inkml:trace contextRef="#ctx0" brushRef="#br0" timeOffset="59969.36">19505 2477 61,'0'0'204,"-14"2"-85,6 0 9,0 5-24,-4 3-10,2 1 20,-3 3-36,-2 2 4,2 6 15,-3 2-6,4 0 16,-1 1-22,3 1 12,4 3 2,2-5 21,1 1-5,3 0 6,2-1 9,3 2-14,1-5-4,2 0-8,1 0-16,2-2-12,3 2-5,-1-5-5,5-2-6,-1 0-12,-1-3 1,2-2-2,-1-1-5,-3-4 8,6-2-4,-3 0-11,-3-4-8,4 0-1,-3-3 25,2-5-42,-1-3-1,1-1 3,-4-2-15,-1-4 4,-1-4 0,-4-3 42,0-2-65,-2-1 56,-5 2-55,-2-7 45,-2 3-41,-3-2 39,1 3-54,-5-6-2,-1 6 11,0 4-8,-2 3-10,1 0-11,-2 2-16,3 5-9,0 2-15,-6 3-27,6 5-28,-4 2 2,-2 5-46,-1 3 21,-2 3-48,-2 3-2,-2 7-270,-5 2 19</inkml:trace>
  <inkml:trace contextRef="#ctx0" brushRef="#br0" timeOffset="65969.13">13187 2438 111,'5'-3'116,"-5"3"-1,10-7-27,-10 7-12,10-7 7,-10 7-12,10-3-7,-10 3-4,8-5 0,-8 5-8,10-6-8,-10 6 0,5-3-11,-5 3-11,0 0-1,7-2-1,-7 2 1,0 0 11,6-4 4,-6 4 1,0 0-2,0 0-7,0 0-6,0 0-1,-6-4-2,6 4-9,0 0 2,-18 0-8,18 0 7,-22 0 2,11 0-5,-1 0-4,-1 0-2,-2 0-1,0 0 4,-3 2 1,1-2-4,1 1-1,-3 0-5,-1 2 7,1-3 3,0 1-6,2 1-1,-3 0-6,3-1 9,-1 1-1,2 2 4,3-2-9,1-2-2,0 3 6,0-1-8,1-1 9,11-1-6,-14 3 3,14-3-2,-17 5 4,17-5 3,-14 4-4,14-4-2,-15 5 2,15-5-2,-11 3 2,11-3 3,-10 6 0,10-6-6,-12 6 1,5-2 8,3 2-5,-2-2-2,-3 3 1,4 0 3,-3 3 3,-1-3-7,-1 5-1,4-2 2,-2 2 2,-1 0-2,0 0 6,2 2 2,1 1-4,-3-1-3,2 0 1,0 0 3,2 3 3,-1-2-1,-1 1 21,1 1-30,1-2 30,0 2-32,-2 1 30,2 2-29,0-2 24,-1 0 1,1 2-1,-1 1-12,3-1 4,-1-3-3,-2 4-21,2-1 19,0-3-19,1 2 34,-2 1-39,3-1 31,-2 2-24,0-2 23,0 1-24,3-1 28,-4 3-28,2-2 23,1-2-20,-1 2 4,2-1 24,-2-1-27,3 1 26,-1-1-26,1 0-3,-2-1 33,1 0-23,1-2 18,-2 2-28,2-3 26,0 1-29,0-3 30,0 2-27,0 0 30,0-1-24,0-1-2,2 1 3,-1-4 25,1 3-25,-1-2 18,2 2-17,-2-3 29,4 1-21,-1 0 18,1-2-21,3 2 26,-2 0-13,3 1 4,1-4 2,-1 4-10,2-3-3,0 2 9,-1-3-10,3 0-5,-2 3 7,2-4-6,0 2-1,-2 0 4,2-3 6,1 2-8,0-3-4,2 2 9,-1-3-1,-2 2-18,5-1 16,0-1-5,-4 1 2,5-2 2,-1 1-5,0-1-2,-2-2 12,2 3-11,1-2 3,-1 0-4,-4-1-1,1 1-8,0-1 12,0 1-4,-2-1 8,0 0-1,1 0-5,-3 0 5,2 0-5,-13 0 4,20-1 1,-20 1-6,22-1 3,-22 1 5,21-3 0,-11 1-8,-1 1 9,-9 1-3,17-6 8,-17 6 5,18-2-2,-18 2-4,13-5 10,-13 5 9,13-5-2,-13 5-1,13-5-7,-13 5 6,11-5-9,-11 5-15,13-5 14,-13 5 0,10-7 7,-10 7 3,9-6 0,-9 6-5,10-5 2,-10 5-1,8-6-8,-8 6-1,8-7 1,-8 7-3,6-9-5,-2 3 2,2 1-5,-2 0-2,0 1 5,0-4-3,0 2 3,1 0-4,-1-3-2,1 3-2,-3-2 2,2-1 4,-1 0-9,0 0 1,0-2-1,1 2 7,-1-4 1,-1 2-8,1-3-1,2 0 3,-4-1 0,3-2 5,-3 3-4,2-4 0,-1 2 3,-2-2-1,3 0-1,-2 0 5,2-3-5,-3 3-3,2-1-1,-2 0 9,0 0-6,2-1 1,-2 1-2,0-1 5,0 2-3,0 0 0,0-1-1,0 0-2,0 1 2,0-1 0,0 4-10,-2-2 5,2 0-3,0 0 5,0 3 6,0 0 2,-1 1-11,0-1 1,1 2-3,-2-3 6,2 4 6,-1-2-6,1 0 0,-1 2-1,1-1 4,-2 0-1,1 0-3,1 2 3,0-2-5,-2 2 9,0-2-2,1 2-2,1-2-2,-1 2 1,-3-1-1,4 1 5,-1 0 1,-1 1-8,-1-1 3,1 1 3,1 1 2,-1-2-2,0 0 4,1 3-10,0-3 0,-2 3 2,2-3 3,1 3 4,-2 0-4,1-1 3,0-1-7,1 9 0,-4-13 7,4 6-2,-1 0 1,1 7-8,-3-12 6,3 12 0,0-12 2,0 12 1,-2-12-5,2 12-2,-4-9 1,4 9 2,0-8 6,0 8-3,-1-11 1,1 11-3,-3-7-1,3 7 0,0-8-2,0 8 10,0 0-3,0-12-7,0 12-1,0-5 4,0 5 0,-1-7-1,1 7 4,0 0-11,-1-10 11,1 10-4,-2-7-1,2 7 3,0 0-5,-1-8 2,1 8 16,-3-7-17,3 7 7,-3-7 1,3 7-6,-7-7-3,7 7 0,-10-8 2,2 4 1,-1 1 1,-1 1-2,-5-2-3,1 3 0,-4-2 1,-1 2 7,-2-2-6,1 2 2,-2 1 2,0 0 0,-2 0-8,1 0 9,-2 1-6,-2 1 3,5-1 2,0 0 7,0-1-14,1 3 6,7-3-6,-2 0 22,4 1-11,0 0-2,-1-1-11,13 0 13,-16 2-6,16-2 6,-17 1-12,17-1 1,-13 0 2,13 0 11,-11 1-14,11-1 7,0 0 0,-14 1 8,14-1-6,0 0-4,0 0-6,-14 0 12,14 0-10,0 0 12,0 0-14,0 0 12,-12 2-8,12-2 10,0 0-4,0 0 2,0 0-10,0 0-1,0 0 7,-10 1 7,10-1-13,0 0 3,0 0 5,0 0 5,0 0-16,0 0 5,-9 3 0,9-3 0,0 0 12,-7 5-8,7-5-6,-4 5 7,4-5-7,-7 8-1,3-1 0,2-2 5,-3 4-1,0-1 1,1 2 3,0 0-1,-1 4 8,1-1-6,-5 1-4,5 3 2,-1 0-2,0 2 7,-2 1-5,1 1 6,0 1-1,1 0 1,-2 2-8,2-2 16,1 2-8,-2-1 5,2 0 1,0 1-14,2 0 17,-1-1 2,3-5-13,-1 4-4,1-2 3,0-1-10,1 1 9,-1-1 4,3 0-4,-1 0 0,2 0 5,-1-1-3,-1 0-8,3 0 5,-1-1-9,-1-2 11,2 2-9,-1-1 11,0-1-3,-1 1 1,1-1-2,1-1 4,-1 0-9,1 0 6,-1-2-6,0 2 12,0-1-6,-1 0 4,3-2-6,-4 1 0,3-1 2,-1 0 0,0 0-7,1-1 13,-1 1-5,2-1-2,-2-1-1,1 1 2,-1 0 2,3-2 2,-1 2-4,0-3-9,3 4 8,0-3 1,0 2 4,-1-3-2,0 0-4,0 0 0,4 1-3,-3-3 3,0 2 4,0-2-7,-2 0 3,1 2 4,0-3-5,2 1 0,-2-1-1,1 0 2,-1 0 3,0-1 2,0 1-1,1-3-3,2 2-6,1 0 6,-1-2 3,1-1-7,-1 0 5,3 0-6,-2 0 6,-12 0-9,24 0 9,-12 0-1,-1 0 3,0-1-6,1 1 6,0-3-6,-1 3-4,-1-1 6,-10 1 3,18-2-3,-18 2 3,18-1-9,-18 1 10,17-3 0,-7 2-8,-10 1 12,13-2-5,-13 2-5,16-2 2,-16 2 0,12-3 4,-6-1 1,-6 4-7,14-4 3,-6 0 2,-2 1-4,2-2 8,0 1-1,-2-1-7,2 1 9,-2-2-2,3-1 5,-4 3-3,3-2 3,-2-1 3,-2-1 2,4 1-11,-2-2 5,-1 1-11,-1-1 6,1-1 0,-3-2-14,5-1 17,-4 1-4,-2-4-9,3 1 2,-3-2 5,2 1 2,-2-1 0,0-1-4,-1 0-3,0-2 6,0 2-4,0-2 2,0 0 0,0-1 0,0 0-2,0 0-4,1-3 4,-2-1 0,1 1 5,0-1-8,0 0 2,0 0-14,-1 1 23,0-1-8,-2-1 2,0 2-3,1 0 2,1 0-5,-4 0 2,2 2 2,-1-2 4,2 2 2,-2 0-6,0 0-9,0 3 8,0 2-1,0 0 1,1 0 2,0 0-2,-1 3 2,2-1-1,-2 2 2,1 0 2,2 3-10,-2 0 3,1 0 15,1-2-12,-1 5-3,0-3-8,-2 1 9,4 3 1,-2-2 2,0 3-6,2-3 20,-2 3-11,2 5 5,-3-12-4,3 12-4,-3-9-12,3 9 17,-1-9-1,1 9 6,-2-9-9,2 9 2,-3-8-10,3 8 14,-4-7-11,4 7 8,-1-6-14,1 6 15,-1-7-12,1 7 19,-2-5-11,2 5 5,0 0-10,-6-8 5,6 8-7,0 0 7,-1-7-11,1 7 18,0 0-8,0 0 9,-3-7-10,3 7 6,0 0-7,0 0 2,-2-5-10,2 5 14,0 0-3,0 0 11,0 0-14,-4-6 0,4 6 1,0 0 6,0 0-5,0 0-3,0 0-9,0 0 16,0 0-7,0 0 10,0 0-7,0 0 1,0 0-6,0 0 12,0 0-7,0 0 6,0 0-4,0 0-2,0-6-12,0 6 18,0 0-11,0 0 7,0 0-14,0 0 14,0 0-1,0 0 7,0 0-23,0 0 16,0 0 0,0 0 8,0 0-12,0 0 3,0 0-6,0 0 9,0 0-3,0 0 8,0 0-7,0 0 3,0 0-5,0 0 6,0 0-6,0 0-2,0 0-3,0 0 11,0 0-5,0 0 8,0 0-10,0 0-2,0 0-9,0 0 16,0 0-1,0 0 8,0 0-10,0 0-4,0 0-7,0 0 11,0 0-10,0 0 20,0 0-6,0 0 0,0 0-4,0 0 2,0 0-1,0 0 7,0 0-14,0 0 8,0 0-2,0 0 7,0 0-7,0 0-1,0 0-8,0 0 22,0 0-16,0 0 1,0 0-10,0 0 20,0 0-1,0 0-7,0 0-15,0 0 18,0 0-11,0 0 15,0 0-8,0 0 7,0 0-10,0 0 9,0 0-5,0 0-1,0 0-8,0 0 12,0 0-22,0 0 23,0 0 2,0 0 4,0 0-10,0 0 6,0 0-6,0 0 7,0 0-13,0 0 3,0 0-11,0 0 17,0 0-2,0 0 2,0 0-8,0 0 7,0 0-4,0 0 1,0 0-10,-12-2 15,1 4-5,-1 0 6,-7 2-7,1-2 1,-5 2-12,0-1 12,-1 1-6,1-1 8,-1 1 1,1 0 5,1-3-11,4 2 8,-1-2-14,0 0 11,2 2 0,2-2-1,3 0-8,1 1 13,-2-1-6,3 1 6,10-2-1,-17 1-5,17-1 0,-14 2 2,14-2-12,-13 2 15,13-2-12,0 0 11,-14 0-8,14 0 12,0 0-5,-10 2 1,10-2-10,0 0 13,0 0-16,-13 0 13,13 0 0,0 0 2,0 0-10,0 0 3,0 0-3,-10 3 8,10-3-7,0 0 1,0 0-1,0 0-8,0 0-4,-6 4 17,6-4 10,0 0-12,-2 8 1,2-8-2,-1 9-1,0-1-6,-2-2 5,2 4 4,-1 0 0,0 4 5,-3 1-4,1 1 1,-2 3-4,3 2 2,-3 1 6,-2 0-13,1 2 8,0 2-3,-3 2 6,1 0-4,3-1 10,-2 2-12,-1-1 11,0 2-3,3-1 5,-2 0-3,-1 0-1,3 0-5,-1 0-4,-2 0 8,3 0-3,1 0-1,0-4 1,0 4 4,1-4 3,-1 0-16,2-3 8,-2 2-8,3-2 16,0-3-7,0 0 13,-1-2-20,2 1 9,-1-2-4,1-1 3,1-3-1,0 1 1,0-2-6,0-1 2,0 1-8,1-3 5,2 2 6,0-1-2,1-1 2,1-1 1,2 1-1,1-1-3,1-2-3,2 1 6,2 2 3,-1-3-4,2 0-4,-1 2 1,0-3-4,-1 2 4,5-2 0,-5 2 3,0-4-2,2 2-1,-2-1-1,0 1-2,-1-1 5,2-1 2,0 1 1,-2-1-3,1-2 2,-1 3-5,2-2 0,-1 1 5,-2-1 1,-10-1-5,21 1 3,-21-1 1,14 1-6,-14-1-1,19 1 15,-19-1-5,13 1-3,-13-1-8,11 1 0,-11-1 4,0 0 1,16 0-5,-16 0 2,0 0 9,12 3-2,-12-3-8,0 0 4,0 0 0,0 0 0,12 0-7,-12 0 4,0 0-2,0 0-4,0 0-20,0 0-35,0 0-33,0 0-61,0 0 1,0 0-75,-4 4-27,4-4-263,-6 3-24</inkml:trace>
  <inkml:trace contextRef="#ctx0" brushRef="#br0" timeOffset="67288.39">12973 3284 127,'-2'-4'193,"2"4"-5,-6-10-65,6 10 9,-3-7-50,3 7 8,-3-5-46,3 5 10,0 0-35,-5-8 15,5 8-34,0 0 25,0 0-33,0 0 32,0 0-34,-3 6 30,3-6-30,0 11 26,0-3-22,0-1 22,0 3-26,2 2 29,-2-1-30,1 2 64,2 2-34,-1 2 24,1 0-29,2 1 25,-1 0-26,2 4 31,-2-1-30,6 0 22,-2 1 4,1 0-11,1 3 0,1 1 5,1-1 8,2 1-7,-1-1-6,0 0 5,2-2 0,-1-1 3,1 2-1,1-4 6,0 0-3,1-2-9,1 2 12,2-3-9,-2-1 9,4-1-11,1 0-6,1-2 0,-1 0 0,0-1 7,5-2-24,-6-2 4,2 1 3,-1-1-7,0-2 3,3 2 3,-2-3 1,-1-1-11,0 1 4,-1-2 3,-2 0-5,-1-1 2,2 1 4,-4-3 5,-1 1 3,0-1-4,1-1-3,0-2 3,0 0-2,0-2-7,0 0-1,5-1 11,-3-3-21,0 1 11,0 0 5,0-2-5,-2 2 3,-2-1 5,-1 2 7,2-2-9,-4 1-1,0 0 13,1-1-6,-2 2-1,-2 1-1,1 1 32,-2-3-45,1 3 39,1 1-46,-3-3 40,-1 3-51,2-2 38,-8 6-35,12-8 38,-5 4-42,-7 4 45,10-7-42,-6 3 37,2-1-35,-2 0 28,-4 5-29,8-7 37,-8 7-46,6-8 42,-6 8-43,4-9 42,-4 9-38,5-11 35,-5 11-43,0-9 13,0 9 2,0-12-8,0 12 9,-5-9 2,5 9 3,-4-10-3,4 10-5,-5-10 11,1 4-5,-1 1 1,1 2-4,-2-2 4,0 1 6,-1-1-6,-2 2 6,0 1-6,0-2 5,-1 1-7,4 0 7,-4 2-1,10 1-2,-15-3 3,15 3-3,-12-2-9,12 2 9,-12-2 5,12 2-3,0 0 4,-11-3-3,11 3-5,0 0-5,-9-3-3,9 3 8,0 0 2,0 0-4,0 0 4,0 0 5,0 0-11,0 0 2,4-5 5,-4 5 2,0 0-3,11-3 5,-11 3-5,10-2-4,-10 2 6,12-2 1,-12 2 8,10-2-8,-10 2-3,0 0 1,13-1-3,-13 1 4,0 0 4,15 0-2,-15 0-4,12 0-2,-12 0 4,12 4-4,-12-4 7,12 6-3,-8-2 2,2 1-3,2 0 30,-3 0-34,1 4 32,-3-3-37,2 1 27,-2 0-17,-1 2 18,3-1-30,-2 2 36,-1-1-37,-1-2 2,1 4 7,-2-5-6,0 4 6,2-2 2,0 0 7,-2 1-3,0-1-13,0 2 12,-4-2 6,4 4-4,-2-1 0,0-1-32,-2 3-86,-1-1-72,0 0-86,1-2-350,0-1-137</inkml:trace>
  <inkml:trace contextRef="#ctx0" brushRef="#br0" timeOffset="68335.44">14121 3742 105,'0'0'335,"-8"-7"-80,8 7-60,-4-5-42,4 5-31,0 0-39,-6-5-20,6 5-13,0 0-10,0 0-7,0 0-7,-7 8-5,7-8-2,-1 10-5,1-2-1,0 0 6,3 1 1,-1 3-2,1-1 6,3 3 2,-2-2 6,5 2-8,-1 1 0,3 1 7,2-3-4,0 1-1,3-1-6,1 1 2,1-3 10,1 0-4,0-1-3,4-1-4,0-2 2,1 1-4,2-1 1,0-2-7,-1 0 0,3-2-2,-2 0-4,2-2 6,-1-1 4,-4 0-7,4-1 6,-2-1 0,1-1-1,-1-3 3,1 2 9,-3-2-9,2-2-1,1-2 5,3-2-9,-5 2 2,3-3 2,-5 1-1,-1 2-11,-3-2-1,1 0 16,-3 3-8,2-2 28,-4 2-27,-2 0 28,2 0-35,-3-2 24,0 4-21,1-3 21,-3 2-31,0-1 30,1 1-38,1 1 1,-5-1 8,3 0 1,-3 1-6,1 0 8,-2-1 2,1 1-3,-1 0-5,-1-3 6,1 3-11,-1-1 7,0-1 4,-1 3-5,-1-3 4,2 2 1,-3-1-1,3 2-5,-4-1 6,2 1 0,0-1 1,-2 7-1,2-11-3,-2 11 4,3-10-7,-3 10 6,1-10-3,-1 10 4,3-8-4,-3 8 0,1-7-1,-1 7-1,1-8 5,-1 8 0,0 0-3,2-9 1,-2 9 2,0 0-6,0-8 3,0 8 2,0 0-1,0-9 0,0 9 1,0 0-2,-2-8-4,2 8 2,0 0 4,-2-7-3,2 7-1,-3-5 2,3 5-1,-4-6-4,4 6 3,-6-6-1,6 6 3,-6-3-7,6 3 7,-7-4-10,7 4 3,-6-4-1,6 4-1,0 0 11,-12-3-2,12 3-5,0 0 6,-12 0-7,12 0 13,-11 2 0,11-2-2,-15 4-2,15-4-4,-13 5-5,13-5 5,-14 5-1,14-5 0,-15 4 5,15-4 3,-8 6 2,8-6-6,-9 2-4,9-2-2,-7 2 6,7-2 0,0 0 1,-7 4-3,7-4 3,0 0-2,0 0-3,0 0 0,0 0 2,7-4 9,-7 4-9,11-3-5,-11 3 4,10-5-5,-10 5-2,12-2 10,-12 2 0,11-6-5,-11 6 4,9-2 3,-9 2-3,9-3-8,-9 3 4,8-2 1,-8 2 2,10-2-1,-10 2 1,0 0-1,14 1 1,-14-1-5,11 3 3,-11-3 0,12 5 2,-12-5 1,10 6 3,-3-2-4,-7-4-4,10 7 4,-5-1 4,0-2-4,-1 1 4,0-1-7,1 2 0,0 1 1,-2-2 9,3 2 1,-3 1-9,2-2 3,-1 2-3,-2 0-10,3 0-33,-2 0-36,-1-1-55,1 3-30,-2-2-27,-1 3-43,0-4-60,0 2-132,0-2 104</inkml:trace>
  <inkml:trace contextRef="#ctx0" brushRef="#br0" timeOffset="69409.23">15194 3556 139,'0'0'280,"-10"-7"-37,10 7-78,-10-3-12,10 3-62,-7-4 12,7 4-55,0 0 18,-7-3-44,7 3 25,0 0-39,-7 7 26,7-7-31,0 12 25,0-7 0,0 4 0,1 1 5,2 0-12,0 0 6,-1 2 12,3 1 2,-1 1 11,5 1-20,-3-1-3,2 3-11,2-1 2,2-1 9,-1 2-7,1-1-6,1-1 8,-2 0-2,3-1-7,-1 0-5,1-3 15,-1 1 5,-2-1-4,5-3 1,-2 1 3,4-1-3,2-1-5,-1 0-4,4-2-2,-1 0 3,-2-4-6,5 2 1,-2 0-1,0-2-2,-3-2-1,4 1-2,-1-3 5,3 2-14,-2-2 6,1 0-1,-4 1 20,-3-2-17,5-1 3,-4 0 6,-1 0 10,-2 0-6,1 0 1,-4-2 1,4 2-9,-4-3 26,0 1-32,-2 1 26,2-2-30,-1 2 27,-3 0-30,0-3 24,-1 4-30,2-3 30,-2 2-31,-2 0 24,2-1-33,-2-1 7,1 3-4,-1-3 11,0 2 3,-3-1-5,3-1 4,-2-1-2,0 0 0,1 1-1,-2-1-1,-2-1 4,3 0 0,-2 0-2,-2-1 1,1 3-4,-1-3 0,2 2 7,-2 0-3,0 1 2,0-1-2,-2 1-2,2 1 3,0 0-1,0 0 3,0-1-6,0 8 6,0-10-9,0 10 10,-1-11-10,1 11 1,0-10 8,0 10-1,0-8 6,0 8-7,0-7 12,0 7 2,1-7-3,-1 7-6,0 0 2,-1-8 7,1 8-2,0 0-5,0 0-3,0-7-4,0 7 5,0 0 2,0 0 13,0-6-18,0 6-1,0 0-1,0 0-2,0 0 2,0 0 3,0 0-6,0 0 0,0-8-2,0 8 7,0 0-11,0 0 6,0 0 0,0 0 2,0 0 0,0 0 3,0 0-5,0 0-1,0 0 7,0 0-7,0 0 1,0 0 2,0 0 1,0 0 0,0 0 0,0 0-10,0 0 13,0 0-3,0 0 0,0 0 1,-6 7-5,6-7 9,0 0-10,-1 5 2,1-5 5,0 0 2,-5 8-4,5-8 1,0 0 1,-7 6-8,7-6 11,0 0-1,-2 7-3,2-7 1,0 0 6,-8 5-5,8-5-2,0 0 1,-9 3-1,9-3 1,0 0 4,-9 3-8,9-3 2,-9 3-2,9-3 1,-9 4-7,9-4 7,-9 4-1,9-4 2,-7 3 1,7-3-9,-8 3 7,8-3 4,-9 5-5,9-5 0,-4 6 4,4-6 0,-5 4 1,5-4-2,0 0 0,-4 6 2,4-6 0,0 0 4,0 8 1,0-8-4,0 0-4,7 5 2,-7-5 3,12 4 0,-12-4 1,13 1-3,-13-1-1,19 0-4,-19 0 3,14 0 3,-14 0 1,16 0-5,-16 0-1,11-1 15,-11 1-16,12 1-1,-12-1-2,0 0 5,14-1-1,-14 1 0,0 0-1,0 0-3,13 3 3,-13-3 2,8 2 0,-8-2 3,9 7 0,-9-7-13,12 9-22,-7-2-37,1-2-51,-2 2-39,1 2-47,-1-3-60,-1 5-295,-2-5-76</inkml:trace>
  <inkml:trace contextRef="#ctx0" brushRef="#br0" timeOffset="70649.23">13008 3467 12,'0'0'234,"-11"1"-4,11-1-52,0 0 5,0 0-65,0 0 7,0 0-55,0 0 17,0 0-54,0 0 18,17-1-38,-3-1 27,2 0-35,5-1 26,0 2-35,-1-2 28,6-1-32,-1 1 27,-1 1-23,-3 0 21,-2-1-22,0 0 19,-1 3-25,-4-1 29,-2-2-25,-2 2 32,-10 1-24,18-1 28,-18 1-31,10-3 25,-10 3-30,0 0 25,0 0-30,-10-5 30,10 5-31,-24 0 27,8 0-25,-4 0 31,-2 0-31,-6 0 29,0 0-19,-3 0 24,-1 0-21,-1 0 21,2 0-16,2 2 25,2-2 2,4 0 25,3 0-22,1 0 14,3 0-26,3 0 8,2 0-26,11 0 12,-19 0-19,19 0 17,0 0-16,0 0 15,0 0-17,14 3 15,0-3-14,5-3 14,3 3-19,3 0 6,5 0 13,-3-2-21,3 2 21,0 0-14,-1-2 15,-2 2-19,-4 0 17,-3-1-18,-2 1 10,-4 0-10,0 0 11,-2-1-7,-12 1 11,14 0-17,-14 0 18,0 0-20,0 0 12,-14 1-16,0 0 21,-5 1-15,-1 0 18,-3 1-18,-1-1 10,3-1-20,1 1-34,1 1-31,6-2-15,-1 2-71,3-2 4,0 3-63,5 0-163,6-4 158</inkml:trace>
  <inkml:trace contextRef="#ctx0" brushRef="#br0" timeOffset="71311.3">14144 3425 47,'0'0'205,"0"0"5,0 0-59,0 0 10,0 0-47,-12 0 8,12 0-55,0 0-16,0 0-11,0 0 25,0 0-54,0 0 33,12 0-35,-12 0 31,20-3-44,-6 2 33,0 1-35,4-1 28,0-1-33,4 0 35,-2-1-33,2 3 26,0-3-26,-1 1 28,0-1-30,1 2 29,-3-2-28,-1 1 29,-2 1-30,-4-1 32,2 2-26,-4-1 41,-1-1-16,-9 2 50,17-2-14,-17 2 7,7-4-24,-7 4 2,0 0-25,-9-3 13,9 3-28,-24-2 24,6 2-27,-4 0 18,-4 0-20,-5 2-8,-5-2 8,4 3 4,0-3-1,-1 0 3,6 1 1,0-1 3,6 1 23,0-1-20,6 0 15,0 2-23,2-2 22,0 0-28,13 0 19,-17 1-29,17-1 16,0 0 14,-9 3-23,9-3 1,0 0 1,13 1 4,-13-1 17,22 0-16,-11 0 12,5 0-18,-2 0 20,2 0-20,0 0 16,0 0-19,-3-1 26,2 1-16,0-2 19,-4 2-4,0-1 24,0 0 1,-11 1 23,16-2-21,-16 2 1,13-2-16,-13 2 11,8-3-13,-8 3-2,0 0-12,0-7-7,0 7 3,-8-5 3,8 5-6,-15-2 2,15 2-8,-22-3 8,22 3-11,-18-1 6,18 1-16,-17-2 6,17 2-46,-15 3-23,15-3-51,-15 3 3,15-3-52,-8 5-6,8-5-313,-7 5 11</inkml:trace>
  <inkml:trace contextRef="#ctx0" brushRef="#br0" timeOffset="72022.4">13077 3370 31,'20'7'45,"3"-2"29,5 1-48,3 1 46,2-1-56,4 2 33,5 0-40,4 0 39,3-1-59,2-1-21,1-2-80,3-3 38</inkml:trace>
  <inkml:trace contextRef="#ctx0" brushRef="#br0" timeOffset="72218.45">14391 3270 65,'6'-7'165,"-6"7"-1,0 0-81,6-4 9,-6 4-57,0 0 23,0 0-43,9-3 25,-9 3-39,0 0 22,10 4-28,-10-4 36,4 7-33,-4-7 32,5 8-30,-5-8 22,3 9-22,-3-9 10,-3 13-59,-2-5 6,-5 0-74,-3 2-80,-5-1 59</inkml:trace>
  <inkml:trace contextRef="#ctx0" brushRef="#br0" timeOffset="72542.47">13308 3563 135,'-16'0'194,"4"0"-58,0 0 30,0 0-53,12 0 25,-17 0-45,17 0 26,-18 0-49,18 0 22,-11 0-51,11 0 17,-12 0-37,12 0 25,0 0-31,-13 0 23,13 0-34,0 0 31,0 0-35,-12 0 28,12 0-32,0 0 23,0 0-28,0 0 27,0 0-22,0 0 24,-12 0-27,12 0 22,0 0-25,0 0 27,0 0-24,0 0 27,0 0-29,0 0 20,0 0-27,0 0 38,0 0-31,0 0 27,0 0-27,-13 0 25,13 0-27,0 0 25,0 0-17,0 0 17,0 0-29,0 0 31,0 0-27,0 0 21,0 0-20,0 0-1,0 0-66,0 0 21,0 0-71,0 0 4,0 0-65,-9 3-144,9-3 209</inkml:trace>
  <inkml:trace contextRef="#ctx0" brushRef="#br0" timeOffset="73071.41">13044 3465 19,'-6'3'122,"6"-3"24,-3 10-60,1 0 9,2 0-42,-2 2 24,2 2-39,0 0 30,2 4-21,1 1 5,2 3-5,3 6 8,2-1-8,2 8 2,5-4-4,1 2-39,1 1 41,4-2-37,-1 0 32,4 1-37,-1-3 35,3 0-34,-1-1 37,1-1-33,3-4 29,1 0-29,0-3 31,2-1-8,1-3-1,2-5-4,2-1-27,-3-5 30,1-1-22,3-4 32,-1-1-37,1-3 29,6-5-27,-2-1 32,-1-4-25,-1-2 25,-1-3-27,-4-2 21,0-2 13,-2-3-8,-3-2-13,-4-1 1,-4-1 1,0-2 8,-2 2-23,-4-4-8,-3 3-2,-3 3-7,-2-1-11,0 0 23,-3 6-18,-1-2 29,-2 3-12,-1 3 14,0 1-7,0 2 24,-1-1-20,-2 3 21,2 2-23,0 0 9,-2 1-16,0 2 11,1 1-18,1 0 12,-2 7-18,1-14 16,-1 14-20,1-10 13,-1 10-20,3-9 14,-3 9-7,0-7 18,0 7-14,0 0 11,2-6-17,-2 6 17,0 0-7,0 0 8,0 0-13,7 6 12,-7-6-9,1 11 14,-1-4-18,2 1 23,-2 2-11,0 3 5,-2-2 1,2 1-3,-4 2-9,-2 0 2,2 2 7,-4 4 5,-1-2-4,-5 3 2,-1 3-4,-3-4-1,-1 2 4,-7 2 6,-1-2-32,3-4-1,-1-1-19,-1-2-38,-3 0-44,-1-3-68,0-3-92,-1 0-174,-3-5 69</inkml:trace>
  <inkml:trace contextRef="#ctx0" brushRef="#br0" timeOffset="73927.12">13260 3595 102,'0'0'202,"-8"-6"-26,8 6-70,0 0 3,-14 4-48,5 2 20,0 0-44,-3 2 31,-4 4-9,4 2-3,-4 2 3,0 2-3,-3 2-3,0 0-11,4 2-7,-4 2-10,2 0-6,-4 4 3,0 1-33,5-6 27,0 2-24,2-3 28,2-4-32,1 0 34,0-1-32,3-3 26,0-2-27,0-2 32,4 0-24,-1-2 21,0 0-17,-1 0 26,6-8-29,-4 9 34,4-9-4,0 0-1,0 0-6,5 4 1,1-8-4,3-1-5,2-4 0,-1-1 1,5-3-4,-1 0-2,1-1-10,-2-2 9,1 0-2,-1 1 3,0 1-1,-4 1-3,-1 1-5,-1 0 1,1-1 5,-2 4-1,-2 0-12,1 1 26,-1 1 2,-1 0 6,2 0-7,-5 7-1,6-10-6,-6 10-13,4-10 2,-4 10-5,4-5-1,-4 5 2,4-6 2,-4 6-2,0 0-4,0 0 5,0 0 2,0 0-10,-4 5 12,4-5 2,-8 8-7,5-3 3,0 1 3,-4 1 1,2 0 3,0-2-5,1 1 2,-1-1-4,1 1-4,4-6 18,-5 6-2,5-6-2,-5 7 1,5-7 2,0 0 0,0 0-7,0 0 7,0 0-13,3-9 4,4 1 2,1-3-11,1 1 14,1-3-3,-1 1-6,5-2-4,-4 3-5,-1-1 4,0 1 5,-2 2-1,0 0 14,0 1-26,-2 1 20,-1 2-4,0-2-7,-4 7-6,8-7 1,-8 7 1,0 0-2,0 0 6,0 0 5,-10 10 7,1-1-5,0 3-1,-2 1-3,-1 3 0,0 1 10,0 0-7,0 1 2,1 1-3,2 0 2,0-1 2,0 0-3,2-1 5,0-1-2,1-3 0,0 0 1,2-1 3,0-2-5,1-2 1,-1 0-2,0 0 1,2-2 13,-1-1 36,3-5 34,-4 11-14,4-11-12,0 0-14,0 0-3,-1-9-11,4 2-9,1-5-4,1 0-6,1-3-7,1-4 0,3-1-2,0-3 32,5 0-35,-3 1-9,-2 4-4,3 2 9,-3 0-6,-2 4 2,-1 1 2,1 2 0,-3 1-5,4 3 0,1-1 14,-1 0-11,0 5 4,4-2-2,-2 2-1,2 0 10,3 2 24,-3 0-33,4-1 27,-1 4-27,0-1 27,1 1-33,-3-2 17,0 1-12,0 1 24,-2-3-32,-1 2 34,-1 0-41,1-1 37,-2 1-24,-9-3 21,16 3-45,-16-3-7,13 2-49,-13-2-42,11 2-27,-11-2-17,0 0-25,12 3-46,-12-3-206,0 0 75</inkml:trace>
  <inkml:trace contextRef="#ctx0" brushRef="#br0" timeOffset="76264.66">12967 3442 108,'18'-3'49,"0"3"35,2-2-47,1 0 31,4 0-53,1-1 30,-1 0-39,3 1 35,-3 0-41,0 0 32,3-1-41,-6 1 41,-2 2-45,-3-3 38,-2 3-45,-3 0 39,-2-3-37,4 3 34,-14 0-32,16-1 36,-16 1-27,11-1 38,-11 1-46,0 0 38,0 0-34,0 0 36,0 0-33,0 0 32,-9 2-39,9-2 42,-17 3-38,6 0 33,-3-3-33,4 2 35,-4 0-41,1-1 39,0 1-38,0 0 44,-1 0-44,3-2 32,-1 3-62,2 0-1,10-3-124,-14 1 45</inkml:trace>
  <inkml:trace contextRef="#ctx0" brushRef="#br0" timeOffset="77365.15">14065 3355 54,'0'0'106,"0"0"-68,0 0 35,0 0-54,15 4 39,-4-4-51,2 1 35,4-1-44,2 1 42,1-1-50,3 0 37,-1 1-39,-1-1 44,3 1-42,-1-1 46,-1 0-49,-1 1 42,0-1-46,-2 0 35,1 0-32,-7 0 34,2 0-34,-3 0 46,1 0-18,-13 0 41,17 0-27,-17 0 50,16 0-40,-16 0 22,10-1-43,-10 1 24,0 0-39,0 0 28,0 0-43,-10-4 37,10 4-32,-22-2 28,8 2-34,-4 0 39,-4 0-45,1 0 30,-2 0-27,0 0 32,-1 0-32,-2 0 32,3 0-35,-1 2 33,2-1-35,0-1 36,2 1-28,1-1 31,2 1-21,2-1-10,2 1 32,0-1-30,13 0 30,-18 1-32,18-1-4,-16 2 12,16-2 28,-12 1-32,12-1-2,0 0-9,0 0 45,0 0-33,0 0-1,0 0 37,0 0-32,0 0 35,10 3-42,-10-3 35,19 0-29,-8 0 30,5-3-36,-3 3 33,4 0-28,-1-1 28,3 1-29,0-2 30,1 1-32,0 0 29,-2 0-29,0 0 27,0 0-29,-3 1 31,-3-2-29,3 2 28,-3-2-31,0 2 34,-12 0-13,17-2 31,-17 2-39,15-1 33,-15 1-41,12-2 42,-12 2-25,0 0 31,14 0-35,-14 0 21,0 0-32,0 0 32,0 0-36,0 0 29,-15 0-31,15 0 34,-17 2-39,4-2 38,3 1-34,-3 1 28,13-2-28,-23 0-1,9 2 3,1-2 3,1 2 2,-1-1 3,-1 0-5,0 0 2,2 0 4,-2 0 0,14-1 4,-23 2-1,23-2 0,-19 1-8,19-1 9,-19 3-5,19-3 29,-13 1-31,13-1-3,-13 1 7,13-1-1,-9 2-9,9-2 11,0 0 1,-15 1 0,15-1 2,0 0 0,0 0 6,-10 2 2,10-2 9,0 0-2,0 0-4,0 0 0,0 0-1,-11 1-5,11-1-8,0 0 1,0 0 7,0 0-4,0 0-2,0 0 0,0 0-2,0 0 0,0 0 0,0 0 1,0 0-1,0 0 0,-9 2-1,9-2 1,0 0 5,0 0-2,0 0-1,0 0 3,0 0-3,0 0 3,0 0-2,0 0-1,0 0-3,0 0 4,0 0 0,0 0 0,0 0 2,0 0 0,0 0-3,0 0 0,0 0-2,0 0 3,0 0-2,0 0-1,0 0 1,0 0-3,0 0 2,0 0-3,0 0 6,0 0 2,0 0-5,0 0-1,0 0-23,0 0 23,0 0-67,0 0-7,0 0-96,0 0-150,0 0 222</inkml:trace>
  <inkml:trace contextRef="#ctx0" brushRef="#br0" timeOffset="78584.69">12944 3509 76,'0'0'78,"14"-2"23,-1 0-62,5-1 32,6 0-52,3-1 38,7 1-48,1-1 47,3-1-47,0 2 33,1-2-27,-2 1 26,0 0-39,-3 1 29,-3 1-32,-4-1 29,-3 3-36,-2-3 26,-2 3-49,-7 0 47,1-1-42,0 0 43,-14 1-44,19-2 45,-19 2-32,0 0 33,12 0-31,-12 0 28,0 0-31,0 0 32,-12 2-38,12-2 35,-18 2-32,7-2 41,-3 3-43,1-2 42,-5 1-37,-1 0 35,-1-1-32,1 1 32,-2 2-35,2-4 34,-3 2-34,0 0 35,-2 1-38,0 0 41,3-2-32,1 1 30,-2 1-38,2-2 30,2 2-58,0-1 1,1 0-149,2-1 57</inkml:trace>
  <inkml:trace contextRef="#ctx0" brushRef="#br0" timeOffset="80758.32">14233 3521 105,'-2'-9'123,"2"9"28,-3-6-68,3 6 33,-2-7-54,2 7 21,0 0-49,-4-6 18,4 6-40,0 0 29,0 0-37,0 0 24,-3-6-22,3 6 25,0 0-25,0 0 37,0 0-17,-3-6 28,3 6-28,0 0 30,0 0-39,0 0 26,0 0-24,0 0 25,0 0-36,0 0 30,0 0-33,0 0 28,0 0-37,0 0 32,0 0-33,0 0 22,0 0-24,0 0 25,0 0-30,0 0 29,0 0-31,0 0 33,0 0-36,0 0 36,0 0-30,0 0 35,0 0-20,0 0 33,0 0-16,0 0 34,0 0-19,0 0 21,0 0-19,0 0 21,0 0-17,0 0 12,0 0-16,0 0 7,0 0-14,0 0 13,0 0-12,0 0 6,0 0-15,0 0 7,0 0-14,0 0 7,0 0-13,0 0 2,0 0-11,0 0 6,0 0-9,0 0 4,0 0-8,0 0 8,0 0-16,0 0 19,0 0-16,0 0 15,0 0-12,0 0 6,0 0-8,2 12 15,-2-12-16,0 16 21,1-8-8,0 5 3,2 0 4,-2 0-1,1 3-1,1 0-3,1 0 6,0 1 30,2 0-32,1 2 3,-1 1 7,3-2-2,0 0-6,1 2 4,-1-2 4,4 2 1,1-2-13,1 0 8,1 2 2,2-2 0,-1-1-5,0-4 1,2 1 4,-1-1-13,1-2 3,2 1 4,-1-2-2,3-1 0,0-1 3,-2-1-4,6 0-4,-4-2 6,2 1 1,-1-3-4,1-1 0,-4 0-2,1 1-2,1-3 2,-2 2-3,2-2 4,-2-2 6,0 2-7,0-3 1,1 3-7,0-3 9,1 1 1,-3 0 1,5-3-3,-5 0-1,3 1 2,-1-2-7,-1 2 7,-4-3 6,2 3-3,-2 0 0,-2-4-1,1 3 2,-2 1 1,0-4-1,0 1-10,-1 3 11,-2-2 44,-1 2-42,-2-1 31,1-2-47,2 2 40,-2-3-45,-1 3 32,1-3-36,-1 0 36,-2 0-40,-1 0 38,4 0-31,-4-1 24,0 1-30,-1-2 37,0 0-43,0 1 48,-2-1-52,3 0 11,-3 0-9,0-1 10,1 1 2,-1 1 2,0-1 0,-1 0 4,0 1 4,-1 2 0,3-2-1,-3 2-6,1 0 3,-1 0-2,0 0 11,0 7-7,0-12 1,0 12 1,0-10-6,0 10 5,0-9 5,0 9-3,0-7-6,0 7 3,0 0 0,0-9 1,0 9 3,0 0-5,3-8 5,-3 8-7,0 0 4,0 0 4,0-6-2,0 6-2,0 0 0,0 0 3,0 0-6,1-7 4,-1 7 9,0 0-11,0 0 1,0 0 2,0 0-4,0 0-3,-1-7 5,1 7-3,0 0 6,0 0-2,0 0 2,-13 0-2,1 2-1,1 0 2,-3 1-3,-4 2 3,-4-1 4,-2 1 1,3 1-7,-2 1 2,0 0-3,3-2 3,-2 2-1,6-3-5,0 1 2,1-2 6,1 2 2,6-2-8,-4 0-1,4-1-1,8-2 3,-15 4 7,15-4 4,-12 5-10,12-5 1,-9 2 1,9-2 2,0 0-2,0 0 2,0 0-1,-11-1-3,11 1-3,5-7 4,1 3 1,-2 0-5,5-3 2,-1 1 4,2 1-5,-1-2 3,0 1 0,2 0-3,-1-2 3,1 1 1,1 1-4,-1-2 0,0 3-2,2-2 2,-3 0 1,3 2 0,-4 2-1,1 0 2,0-3-4,-1 4 3,0-1-4,-9 3 1,19 0 5,-19 0-2,16 3 1,-16-3-1,16 4 3,-7 0 0,1 1-2,-3 0 1,-1 3 0,2-1-1,1 0 2,-3 1-2,2 0-2,-2 1-1,1-1 44,0 3-38,0-4 28,-1 3-39,-1-2 37,4 3-41,-4-1 24,2 1-62,-4-2-24,3 3-83,-4-5-56,4 4-68,-4-1-357,-2-2-149</inkml:trace>
  <inkml:trace contextRef="#ctx0" brushRef="#br0" timeOffset="81821.38">14408 3549 93,'-2'-4'231,"2"4"2,-3-11-84,3 11-12,-4-6-56,4 6 2,0 0-38,-5-7 14,5 7-40,0 0 24,-5 8-35,2-3 27,1 6-36,-2-2 36,0 3-6,-1 4 3,1-1-3,-2 4 0,-2 3 1,3-3-1,-1 4 0,1-2 2,-1 3 13,0 0-9,1-2-6,1-1-33,0-1 26,2-2-25,-2 1 23,3-2-21,-2-3 22,2 1-21,-4-1 22,5-2-20,0 0 16,-1-2-12,1 0 25,0-2-18,0-2 19,0 4-13,1-5 15,-1 3-7,6-2 11,-2-1 4,4 2 4,-1-2-14,3-2-5,1 2-6,-1-1-1,3-1 1,-2-1-2,-1 1-7,3-1-7,-4 1 5,-1-2-3,3 2-5,-11-3 0,15 3 2,-15-3 0,12 4 3,-12-4-5,9 2-1,-9-2 3,9 1 5,-9-1-1,0 0 0,10 3 8,-10-3-4,0 0-3,0 0 4,12 2-7,-12-2 10,0 0-4,0 0-5,0 0 0,8 2-9,-8-2 15,0 0-14,0 0 8,0 0 1,0 0 2,0 0-5,0 0 2,0 0 1,10 3-2,-10-3 1,0 0 2,0 0 0,0 0 1,0 0-3,0 0-5,0 0 4,0 0 0,0 0 1,0 0 1,0 0-4,0 0 2,0 0-4,0 0-1,0 0 5,0 0-3,0 0 2,0 0 1,0 0-5,0 0-8,0 0 11,0 0 0,0 0-12,0 0 6,0 0 5,0 0 0,0 0-5,0 0 4,0 0 2,0 0-1,0 0 3,0 0 5,0 0-8,0 0-2,0 0 5,0 0-2,0 0 1,0 0 3,0 0-1,0 0 0,0 0-6,0 0-1,0 0-2,0 0 9,0 0-6,0 0 3,0 0-2,0 0-5,0 0 4,0 0-5,0 0 5,5 4-1,-5-4 2,0 0 0,0 0 12,0 0-16,0 0-2,0 0 3,0 0 3,0 0 1,0 0-1,0 0 2,0 0-10,0 0 3,0 0 9,0 0-6,0 0 0,0 0-2,0 0 4,0 0-4,0 0 5,0 0-4,0 0 6,0 0-7,0 0 0,0 0 2,0 0 2,0 0-1,0 0 0,0 0-1,0 0-2,0 0 5,0 0-1,0 0-6,0 0 1,0 0 3,0 0-2,0 0 4,0 0-1,0 0 5,0 0-6,0 0 3,0 0-5,0 0 2,0 0 3,0 0-1,0 0 0,0 0-5,0 0-8,0 0 12,0 0 3,0 0 0,0 0-4,0 0-1,0 0 4,0 0-7,0 0-4,0 0 12,0 0-4,0 0 1,0 0 1,0 0 0,0 0-4,0 0-1,0 0 5,0 0 2,0 0-1,0 0-1,0 0-2,0 0-2,0 0 4,0 0 2,0 0-4,0 0 0,0 0-4,0 0 8,0 0-7,0 0 5,0 0-5,0 0 7,0 0-4,0 0 0,0 0 4,0 0-5,0 0 1,0 0-3,0 0 7,0 0-4,0 0-34,0 0-31,0 0-48,4-7-64,-4 7-56,0 0-127,3-5-142,-3 5 4</inkml:trace>
  <inkml:trace contextRef="#ctx0" brushRef="#br0" timeOffset="82998.77">14372 3084 71,'-11'3'122,"-2"1"-69,0-1 36,2-1-67,-2 1 36,4 1-45,-1-2 25,1 1-42,9-3 36,-14 5-34,14-5 37,-13 3-26,13-3 44,-10 4-41,10-4 27,0 0-33,-5 3 23,5-3-31,0 0 42,10 4-37,-10-4 32,19 3-27,-6-3 37,0 0-32,5 0 25,1 0-38,-1 0 30,2 0-34,-2 0 32,3 0-39,-4 0 32,0 0-32,-2-3 34,-2 3-39,1 3 36,-3-6-35,-11 3 35,20 0-28,-20 0 31,15 0-25,-15 0 45,12 0-28,-12 0 31,0 0-41,0 0 31,0 0-34,-14 7 27,1-3-30,-2 0 28,-7 1-36,-1 2 31,-8-1-30,0 3 29,-2-3-35,1 1 38,-3-1-30,1 1 1,2-2 30,6 0-26,-2 0 3,6-1 3,1-1 11,3 0 26,4 1-29,-1-2 34,5 1-28,-1-2-2,1 1-6,10-2-8,-11 2 3,11-2 1,0 0 2,0 0 0,0 0 1,12 4 1,1-5 16,4 1-27,3-3 28,1 1-34,4 0 28,-1 0-30,2 0 30,-1 0-36,0-1 35,-2 1-30,-2 0 26,-1 1-26,-1-1 25,-5 1-27,0 0 22,0 1-22,-4-1 27,3 0-31,-13 1 33,16-2-32,-16 2 39,14-1-27,-14 1 30,0 0-33,0 0 28,0 0-33,0 0 32,-10 5-33,-2-3 32,-6 1-36,0 2 31,-5-1-26,-1 1 6,1 1-3,-3-2 2,2 1-3,4-3 3,-1 1-3,3 1 7,0 0 0,4-3-3,-1 2 6,5 0-4,-1-1-3,11-2 6,-16 3-4,16-3 5,-14 4-2,14-4-4,-10 2 5,10-2 0,0 0-1,0 0 1,6 5 0,-6-5 8,14 2-6,-14-2 5,22 0-5,-7 0-6,-1 0 7,-1-2-4,5 1 24,-4 0-27,1-2 26,-1 3-34,2-2 26,-5 2-17,3-2 22,-5 1-26,-9 1 26,17-1-27,-17 1 29,15-1-24,-15 1 40,12-3-20,-12 3 17,0 0-21,10-1 10,-10 1-24,0 0 24,0 0-32,-13-3 4,13 3 4,-19 0-8,6 3 0,0-3 2,1 1 4,-1 0-3,-1 1 3,2-1-2,1 0 6,-1 0 0,2 1-2,0-2-4,10 0 0,-17 2 2,17-2 1,-14 3 3,14-3-2,-15 2 7,15-2-10,-9 3 3,9-3-1,-8 3-1,8-3 0,0 0-1,-11 4 3,11-4-3,0 0 6,-9 0 0,9 0 0,0 0-9,0 0-28,-9 2-19,9-2-19,0 0-7,0 0-78,0 0-30,0 0-193,0 0 163</inkml:trace>
  <inkml:trace contextRef="#ctx0" brushRef="#br0" timeOffset="83317.28">13818 3405 168,'-10'8'290,"10"-8"-96,-7 3-13,7-3-65,-5 4 12,5-4-59,0 0 18,-5 5-47,5-5 20,0 0-42,0 0 20,-5 2-42,5-2 10,0 0-62,0 0-2,6 5-95,-6-5-19,12 0-125,-1-2 243</inkml:trace>
  <inkml:trace contextRef="#ctx0" brushRef="#br0" timeOffset="83853.82">15093 3192 52,'12'1'166,"-12"-1"-7,0 0-78,11 2 15,-11-2-46,0 0 17,10 3-43,-10-3 16,0 0-27,0 0 27,8 2-33,-8-2 27,0 0-26,0 0 23,0 0-40,8 2 31,-8-2-24,0 0 21,0 0-32,0 0 28,0 0-30,0 0 30,0 0-27,8 3 30,-8-3-22,0 0 25,0 0-42,0 0 37,0 0-34,0 0 26,0 0-23,0 0 35,0 0-34,0 0 29,0 0-36,0 0 37,0 0-35,0 0 34,8 2-32,-8-2 35,0 0-31,0 0 30,0 0-34,0 0 30,0 0-29,0 0 33,0 0-35,0 0 35,0 0-33,0 0 41,0 0-29,0 0 46,0 0-33,0 0 35,0 0-27,0 0 32,0 0-35,0 0 34,0 0-32,0 0 32,0 0-40,0 0 35,0 0-34,0 0 27,0 0-35,0 0 26,0 0-28,0 0 30,0 0-33,0 0 29,0 0-28,0 0 25,0 0-31,0 0 29,0 0-26,0 0 21,0 0-22,0 0 27,0 0-29,0 0 21,0 0-20,0 0 25,0 0-30,0 0 35,0 0-28,0 0 23,0 0-26,0 0 29,0 0-30,0 0 5,0 0-41,4-5-2,-4 5-68,0 0 1,0 0-71,0 0-108,0 0 249</inkml:trace>
  <inkml:trace contextRef="#ctx0" brushRef="#br0" timeOffset="84264.22">14483 2496 31,'-8'2'96,"-4"9"-12,-5-3 1,-3 7 8,-3 4-14,-9 6 10,-2 1-2,-11 6-8,-1 3-4,-4 1 19,-1 2-41,1 1 21,-1 2-3,0 0-31,1 2 13,0-2-28,2 0 19,0 1-32,4-3 22,0 0-28,5-4 24,5-4-35,4-4 29,3-1-28,0-4 27,8-2-30,4-6 23,-2 1-23,4-2 29,3-4-27,1 1 25,1-3-28,3 0 30,1-2-20,4-5 22,-2 7-71,2-7-34,0 0-122,23-5-151,-7-4 189</inkml:trace>
  <inkml:trace contextRef="#ctx0" brushRef="#br0" timeOffset="84641.6">15601 2502 124,'-7'7'111,"-2"-1"-9,-1 5-21,-4 2-1,-5 7-9,-2 1 9,-4 4-20,-1 1 26,-1 3-25,-1 3 37,0-3-46,-1 3 32,1-1-15,-1 0-5,1 1-17,1-2-29,3-2 24,-1-1-27,0 0 27,6-6-30,1 0 27,2-2-31,-2-1 32,3-3-38,2-1 30,0-1-26,1-2 15,2-1-26,1-1 29,2-2-26,0-1 29,1 1-23,-1-3 15,7-4-22,-10 8-12,10-8-115,-7 4-51,7-4-226,0 0 130</inkml:trace>
  <inkml:trace contextRef="#ctx0" brushRef="#br0" timeOffset="86146.22">13051 4688 83,'0'0'244,"0"0"-38,0 0-14,0 0-10,0 0-12,5 3 1,-5-3-11,0 0 18,0 0 0,0 0-6,0 0-6,0 0-46,0 0 11,9-5-64,-9 5 17,4-11-46,-2 4 28,3-2-43,-3-1 18,3-2-35,-1 0 37,-3 0-44,2 0 30,-2-2-39,-1 2 25,0-2-23,-1-1 31,-2-1-38,-2 0 33,0 2-33,-2-1 0,1 1-6,-3 1 1,-1 1 8,1 1 6,0 1-4,-1 2 0,3-1 1,1 3-4,1 1-2,0 0 5,5 5-2,-14-4 7,14 4 15,-8 4-17,8-4-3,-5 8 38,2-1-36,2 3 32,2 0-31,1 0 28,2 3-41,-1 3 41,3 0-36,1 2 35,2 0-38,0 0 4,0 1-2,0-1 13,3 0-8,-2 0 8,0-2-2,-1 1 7,-2-2 1,0-1-3,1 1 1,-2-1-4,-2-1-2,-2 1 0,1-2 5,-4 0-2,-2 0 2,1 0 2,-5 1-5,-3-1 6,1-3-1,0 3 8,-2-5-3,-1-1-4,0-2 0,1-3 3,-2-2-3,1-1 1,-1-4-6,1 0 4,1-4 7,-1 0 28,6-2-49,-3 0 46,3 0-48,2-3 40,-1 1-41,5 2 44,-2-2-43,4 1 34,0-2-44,1 1 43,2-2-34,1 3 37,3-1-44,-1-1 22,1 3-53,0 0-4,2 0-56,-1 2-30,3-1-50,-1 2-28,-1 0-53,3 2-241,-2-1-12</inkml:trace>
  <inkml:trace contextRef="#ctx0" brushRef="#br0" timeOffset="87437.07">14275 4461 8,'1'-7'340,"-1"7"-67,2-14-56,-1 6-38,-1 3-19,0-4-16,1 3-22,1-1-32,-2 0-10,1 0-14,0 1-9,-1 6-9,0-12-4,0 12-9,2-10-10,-2 10-8,2-7 3,-2 7-12,0-6 5,0 6-10,0 0 0,0-9 3,0 9 1,0 0-5,0 0-8,0-8 4,0 8 8,0 0-1,0 0-7,0 0 1,0 0 2,0-8-8,0 8 6,0 0-1,0 0 5,0 0-6,0 0-4,0 0 8,0 0 4,0 0-14,0 0 8,0 0 5,0 0 9,0 0-19,0 0 5,0 0 3,0 0-13,0 0 17,0 0-3,0 0-3,0 0-7,0-7 5,0 7 6,0 0-6,0 0 0,0 0 4,0 0 4,0 0-8,0 0 2,0 0 6,0 0-12,0 0 10,0 0 0,0 0 2,0 0 2,0 0-18,0 0 17,0 0-3,0 0 7,0 0-3,0 0-3,0 0 7,0 0 8,0 0-4,0 0-8,0 0 26,0 0 9,0 0 1,0 0 6,0 0-6,0 0-6,0 0 3,0 0-5,0 0-6,0 0-11,0 0 0,0 0-4,0 0-3,0 0-2,0 0-13,0 0-1,0 0 8,0 0-10,4 10 7,-4-10 4,1 13 0,1-5 20,-1 2-29,-1 2 35,0 0-35,2 0 32,1 1-38,-2 3 35,2-1-42,-2 2 40,-1-3-39,5 1 39,-4 1-39,2 0 37,0-2-48,-2 2 12,0-2 2,2 2 11,-1-4-2,-1 1 3,1 1 1,0-2 3,-1 1-4,1-2 3,-2 3 1,0-2 2,0 1-3,0 1 1,0-2 2,0 0-3,0 1-1,1-1-6,0 2-21,2-2-59,1 0-89,2 0-127,2-3-320,5-1-132</inkml:trace>
  <inkml:trace contextRef="#ctx0" brushRef="#br0" timeOffset="87844.12">15505 4273 194,'0'0'353,"1"-9"-67,-1 9-67,1-7-36,-1 7-51,0 0-25,0-5-21,0 5-22,0 0-21,0 0-11,2 6 1,-4 2 6,2 0 6,0 2-4,-2 1-8,0 2-9,0 2 10,2 0-6,-3 2 15,1-1-19,-1 1 15,-1 2-28,2-1 25,-2 3-25,-1-1-19,0 1 16,1-1 2,0 1-3,0-1-3,0-1-2,2-2 7,-3 1-43,2-3-53,3 1-57,0-3-81,0-2-301,1-4-29</inkml:trace>
  <inkml:trace contextRef="#ctx0" brushRef="#br0" timeOffset="88093.56">15680 4316 233,'6'-15'290,"-1"6"-75,0-1 0,0 1-59,-1-1 0,0 3-50,1-1 1,2 2-23,0-1 4,1 3-32,0-1 9,2 3-12,-10 2-11,22 0-12,-10 1-5,0 2-6,2 2-2,0 1-1,0 1-4,1 2 4,-2-1-8,0 2 2,2-1-11,-3 2 4,-1-1 8,-1 0-2,2 2-1,-3-2-1,1 2-20,-2 0 39,-1 0-22,-1 0 20,1-1-21,-3 2 0,2-2-54,-3 1-16,-1 0-50,0 0-36,-2 0-39,0 0-286,-4-2 34</inkml:trace>
  <inkml:trace contextRef="#ctx0" brushRef="#br0" timeOffset="88333.49">15845 4507 176,'0'0'393,"-11"-3"-57,11 3-63,-9-4-30,9 4-88,0 0 12,-10-5-54,10 5-2,0 0-49,4-6 16,-4 6-46,15-6 15,-3 3-31,3 1 23,2-2-36,-3-2 26,4 4-33,-2-1 7,1-1 20,-2 1-23,-1 0 28,2-1-27,-2 1 27,-3 0-24,2 1 23,0 0-34,-2-1 6,-3 1 0,3 0 2,-11 2-2,16-4 36,-16 4-51,12-3 7,-12 3 41,11-3-42,-11 3 9,9-2-67,-9 2-45,7-3-58,-7 3-54,0 0-61,9-6-199,-9 6 29</inkml:trace>
  <inkml:trace contextRef="#ctx0" brushRef="#br0" timeOffset="89814.74">15821 4799 150,'-13'0'256,"13"0"-61,0 0-37,-13-2-32,13 2-25,0 0-18,0 0-15,-14 2-11,14-2-14,0 0-16,0 0-4,0 0-1,-9 2-9,9-2 0,0 0-3,4 8 3,-4-8-4,6 8 3,-6-8 2,10 7-4,-5-5 3,4 3 5,0 0 9,3-3 7,-1 1 3,3 1 2,2-2-11,-1 1 1,4-3 4,-1 0-9,2 3 2,-2-4-1,1 1-3,1-2-9,0-1 3,-1-1 24,3-1-13,0 0-1,-1-4-3,1 1-2,-3-3-13,2-2 13,0-1 4,-2-3-17,1-1 10,-1-1-1,-1-2-3,-2-2 15,-2 0-23,2-1 17,-5-1-31,2-1 8,-1 0-3,-3-1-7,-2 0 1,2 0 7,-4 2-8,-1 2 5,1-2-1,-2-1-20,1 1 29,-2-1-24,-2 2 25,0 0-17,0 0 19,0-2-14,0 3 16,-2-1 1,-2 0-8,4 0 1,-3 2 5,2 0-10,-2 2-2,0 1 10,1 0-1,1 1-4,-2-1 1,0 3 2,0-2-3,2 2-8,-2 1 13,1 0-2,-1 3-2,2 0 4,-2 1 13,2-1-10,-3 1-7,4 1 7,-2-1 1,0 4-7,0-3 1,-1 0 10,2 3-14,-3 0-3,4 2 9,-2-5-4,-2 5-1,4-1 1,0 6-1,-3-12-1,3 12-3,-2-10 2,2 10 7,-2-10-5,2 10-1,-5-8 2,5 8-5,-1-5-3,1 5 6,-4-5-6,4 5 3,-11-1 4,11 1-7,-16 0 4,6 1 12,-1 0-13,-1 2 4,-1 1 22,0-2-27,1 3 5,0-3-4,3 1 3,-2-1-2,2 1 3,9-3 0,-16 4 0,16-4 3,-12 5-3,12-5 4,-12 1 3,12-1 1,-10 3 3,10-3 4,0 0-4,0 0-1,0 0 18,-10-3-37,10 3 8,1-6-1,-1 6-4,3-7 4,-3 7 4,5-6-9,-5 6 0,5-8 10,-5 8-9,5-5-1,-5 5 8,4-4-3,-4 4-2,0 0-3,5-6 8,-5 6-6,0 0 0,7-4 12,-7 4-12,13-1 3,-13 1 6,13 0-6,-13 0 0,19 3 2,-7-2 5,0 2-3,0-2-4,2-1 2,-1 4-1,1-1 3,1 0-1,-2 1 1,2 2-1,-2-1-55,1 0-54,-2 3-30,-1 0-42,-1 1-44,-4 1-220,-1 0 83</inkml:trace>
  <inkml:trace contextRef="#ctx0" brushRef="#br0" timeOffset="90283.23">15712 4679 224,'0'0'205,"0"0"-62,0 0-31,0 0-26,2 9-18,-2-9-13,-2 10-11,-1-3-5,3 2-3,-3 0 17,2 2-6,1-2 6,-1 2 2,2 1-10,-1 2-1,3-2 2,1 1 0,1 1-5,4-2 3,-3 0 1,6 0-4,3 0 1,0-1-2,2-3-5,0 1-3,0-2-6,0-2 2,1-1 2,0 1-11,-4-3-6,0 0-6,0 1 15,-4-2-12,2 0 10,-12-1-4,16 0-7,-16 0-2,17-1 4,-17 1 1,11-3-12,-11 3-1,11-5 9,-11 5 2,8-3-8,-8 3 3,8-4 1,-8 4-7,7-3-8,-7 3-16,0 0-37,7-5-45,-7 5-19,0 0-9,0 0-12,13-1-61,-13 1-160,0 0 176</inkml:trace>
  <inkml:trace contextRef="#ctx0" brushRef="#br0" timeOffset="91178.54">15654 4306 139,'0'0'245,"0"0"-106,-4-5 4,4 5-65,0 0 10,4-5-48,-4 5 20,14-5-41,-5 2 23,1-1-37,4 0 30,-1 2-46,1-2 37,2 1-33,-1-1 23,-2 1-26,0 1 20,-1-2-18,-3 2 28,3 1-29,-2-1 34,-10 2-33,14-3 39,-14 3-40,13 0 31,-13 0-33,0 0 30,15 0-27,-15 0 32,10 6-19,-10-6 42,9 8-29,-6 0 30,3-1-10,-2 2 5,2-1-5,-3 3-10,1-1-6,0 3 2,-2-2-6,1 0-5,-1 4 2,2-2 1,-3 2 7,2 0-17,0 0 11,-3-1-9,2-1-6,-1 1 10,-2 2 3,-1-1-1,-1-1-6,1 1-33,0 1-38,-2-1-48,-1 1-61,1-3-226,-3 0 145</inkml:trace>
  <inkml:trace contextRef="#ctx0" brushRef="#br0" timeOffset="91411.57">15712 4538 139,'0'0'384,"-6"-4"-96,6 4-44,0 0-67,-5-6-28,5 6-44,0 0-5,-5-5-32,5 5 2,0 0-26,5-5 7,-5 5-27,13-4 16,-4 2-24,4-1 17,0 1-23,3 0 12,0-2-20,3 2 24,-1-2-25,-2 1 17,2 0-19,0 1 22,1-2-29,2 1 28,-5-2-18,3 4 17,-2-3-22,2 0 23,-3 1-44,0 1-40,1-2-49,-6 0-52,1 0-61,-2 1-243,2-1 50</inkml:trace>
  <inkml:trace contextRef="#ctx0" brushRef="#br0" timeOffset="91940.33">16099 4042 205,'-10'7'171,"-1"0"10,-5 5-48,-6 3 14,-9 2-43,-2 4 27,-1 1-40,-6 2 23,-7 5-13,-2 0 1,-2 2-7,4-1-21,-3 1-10,3 1 9,1-2-23,1 1 10,9-6-35,-1 3 6,3-4-5,1 1-7,3 1-4,0-6 1,4 2 0,5-3 4,0-2-10,4-3-3,4-2-5,-1-2 5,4 0 1,1-1-3,0-2-3,1-1-6,3-1 10,-2 1 8,7-6-4,-7 5-5,7-5-36,0 0-65,0 0-89,9-5-110,3-2-185,2-7 32</inkml:trace>
  <inkml:trace contextRef="#ctx0" brushRef="#br0" timeOffset="92511.47">16435 2455 113,'0'0'113,"-13"0"-26,13 0-9,-18 2-16,4 0 14,-2 3-10,0 3-5,-4 1 1,-6 4 2,-2 1-8,1 1-4,-7 4-4,-3 0 4,-3 2-3,3 0 3,-4 2-8,0-1-9,-7 3-3,9-2 4,-3 0 23,3-2-31,0 1 20,2-3-25,4 0 6,1-1-19,7-4 18,4-2 0,3-3-6,0 1-8,3-2 0,5-1-9,-2-1 13,3-2-3,0 2-9,3-1 0,-2-2 1,2 0 1,6-3-4,-8 7 3,8-7-4,0 0-29,-2 7-47,2-7-78,9 3-282,-9-3 97</inkml:trace>
  <inkml:trace contextRef="#ctx0" brushRef="#br0" timeOffset="93657.28">15517 5271 58,'0'0'280,"0"0"-61,0 0-29,0 0-30,0 0-15,0 0-18,0 0-18,4-4-23,-4 4 2,0 0-25,0 0-3,0 0-15,0 0 1,0 0-25,0 0 12,0 0-20,0 0 3,0 0-11,0 0 3,0 0-10,0 0 10,0 0-14,-4 7 12,4-7-29,-8 11 32,2-5-14,3 0 14,-3 1-13,2-1 13,3 1-9,-1 1-9,2-1 11,2 0 2,2 0-3,1 1 0,4 2 7,3-3 0,-1 2-8,4-1 4,1 2 3,4-1 1,-2-3-5,-3 2-2,2-1 2,-2 1-4,0-3 7,0 1-3,-1 1-5,-2-2 3,-2 0 1,-1-1-4,1 2-1,-4-3-2,1 2 3,-2-1 11,-5-4-8,4 10 9,-4-10-5,-4 12-2,-3-6-16,0 1-25,-5 0-12,-1-2-17,0 2-10,-2-2-37,1-1-35,-3-1-55,5-2-153,-4-2 188</inkml:trace>
  <inkml:trace contextRef="#ctx0" brushRef="#br0" timeOffset="93853.49">15689 5247 156,'13'-6'238,"-1"-2"-48,3 0-25,0 3-22,1-1-13,0-1-18,-1 1-11,0 1-21,0-2-9,0 2-21,-3 0-7,-3 2 0,2-1-15,-4 0-10,1 3-5,-8 1-3,14-5-10,-14 5-9,11-2-2,-11 2-12,0 0-23,9 3-22,-9-3-46,3 4-58,-3-4-191,1 7 179</inkml:trace>
  <inkml:trace contextRef="#ctx0" brushRef="#br0" timeOffset="94467.67">16519 5091 27,'-9'-9'240,"9"9"-31,-5-7-23,5 7-15,-8-6-25,8 6-31,-5-5-2,5 5-3,-7-3-22,7 3-19,0 0-14,-5-5-17,5 5-17,0 0 2,0 0-4,0 0-12,-8 5 3,8-5-4,-4 12 5,4-3-4,-1 0 5,-2 2-1,3-2-2,-1 1 4,0 3 11,1-1-13,-2 0 9,2 0-7,-1 2 9,1-2-21,0 1 18,0 1-17,0-2 3,0 0-3,0 0 2,0 3 3,1-4-6,-1 0 8,2 1-13,-1-2-58,0 1-61,-1-1-66,1-1-276,1-3 53</inkml:trace>
  <inkml:trace contextRef="#ctx0" brushRef="#br0" timeOffset="94749.71">16704 5049 20,'9'-12'338,"0"4"-80,3-3-39,-3 2-33,1 0-22,3 0-18,-3-1-23,4 3-19,-2 0-11,-3-1-21,2 4-17,-1 0-5,1 0-6,1 2-16,-3-1-18,3 3 14,-1 3-2,2-2-9,0 4 0,0-1-1,-3 3-5,5 2-4,-2 0 6,0 2-5,-3 0-1,4 1 1,-3 3 5,0 0-4,0-1-9,-2 2 11,0 1 19,-1-4-19,-1 4 16,-2 0-21,0-1 28,-2 0-41,1 0 35,-1 2-52,-3 1-28,0-2-50,-3 0-45,-1 1-68,1-2-277,-3 0 11</inkml:trace>
  <inkml:trace contextRef="#ctx0" brushRef="#br0" timeOffset="95051.71">16883 5320 265,'0'0'338,"0"0"-85,-8-3-31,8 3-62,0 0-23,0 0-40,-2-8-7,2 8-27,8-4 3,-8 4-20,11-5 16,-3 1-28,2 1 20,-1 1-28,1-1 17,3 0-19,-3-1 14,3 2-29,-1-2 28,0 3-22,1-2 24,0 1-21,-2-3 12,2 3-18,0-1 37,0 1-37,-1-1 25,3 1-31,-4-3 30,1 3-38,-1-1 35,-1 1-32,1-1 23,-11 3-26,16-4 25,-16 4-34,13-2 27,-13 2-32,11-3 32,-11 3-37,9-3 38,-9 3-33,0 0 22,11-2-60,-11 2 21,0 0-36,0 0 5,0 0-38,0 0-19,0 0-29,0 0-31,-3 8-52,3-8-203,-5 4 94</inkml:trace>
  <inkml:trace contextRef="#ctx0" brushRef="#br0" timeOffset="97305.92">16826 4833 113,'-32'41'203,"-3"-2"-12,-7 2-32,5 1-21,-1-3-14,-3 0-13,5-2-14,-1 0-11,4-6-20,3-3-9,0-2-13,4 0-1,0 0-14,5-6 0,1 0-6,0-4-5,6-1-1,-1-2-4,3-2-2,1-1 0,2-1 3,2-4-4,1 3 6,0-1 7,-2-5 1,8-2-40,-7 7-46,7-7-104,0 0-284,-3-7 75</inkml:trace>
  <inkml:trace contextRef="#ctx0" brushRef="#br0" timeOffset="97858.83">17207 2580 131,'-3'3'107,"-6"2"-19,0 0-17,-5 2-12,0 1-12,-2 1-2,-1 1-9,-4 4 6,-3-2-14,3 2-13,-1 1 5,-3 2-4,2-1 22,0 0-30,2 2 19,-2-1-23,1 1 25,-2 1-28,7-1 25,-3 0-29,2 2 33,-1-3-33,2-1 29,4 0-46,2 1 15,-1-1-57,3-1 14,0 0-68,3-1-86,0-1 61</inkml:trace>
  <inkml:trace contextRef="#ctx0" brushRef="#br0" timeOffset="98241">17529 4402 265,'0'0'308,"0"0"-85,4-8-64,-4 8-20,0 0-26,-2 9-30,2-9-17,-5 14-12,4-4-10,-2 0-7,-1 5-3,1 1-8,0 3-15,-1 3 11,-1 2-5,3 0 3,-1 3-9,-2 2-20,1 3 26,-2-2-29,1 2 31,-1 0-5,1-1 0,0 0-54,1-7-50,-2 1-68,5-8-280,-2 0 90</inkml:trace>
  <inkml:trace contextRef="#ctx0" brushRef="#br0" timeOffset="98464.37">17584 4619 191,'7'-15'262,"-3"4"-65,4 0-38,-2 2-25,-1 0-34,2 2-19,-1 0-17,1 0-12,1 3-21,-1 1 1,3 1-4,-10 2-11,22 0 4,-11 2-5,1 1-4,-1 4-5,0 2-1,1 0 3,-1 1-3,0 2-1,-1 4-1,-1 1 1,0 2-4,-1 2 0,-2 1 7,-1 2-1,-2-1 3,1 2 2,-2 0-10,-2 1-31,-2-1-41,-2 1-34,1-3-60,-2 0-188,1-3 192</inkml:trace>
  <inkml:trace contextRef="#ctx0" brushRef="#br0" timeOffset="98646.27">17695 4811 150,'-3'-10'373,"0"1"-90,2 3-58,1 6-36,-1-11-51,1 11-30,-2-9-24,2 9-10,1-7-27,-1 7-3,6-6-6,-6 6 1,17-4-20,-7 1 1,3 2-7,0-1-6,2 1 7,0 1 0,0-1-3,2 0-4,-2 1 0,3 1-24,0 0-54,-1 2-30,0-2-48,-3 3-86,-2-2-187,-1 2 114</inkml:trace>
  <inkml:trace contextRef="#ctx0" brushRef="#br0" timeOffset="98994.74">16943 5614 394,'0'0'321,"0"0"-75,-1-6-56,1 6-42,0 0-30,0 0-29,0 0-18,0 0-14,0 0-6,-7 9-11,5-2-15,1-2 0,-2 2-1,2 3-10,-1 0 1,0 0-2,0 2 6,-1 0-4,1 0-8,0 0-1,1-1 2,-2 2 4,2-3-3,-1 0-50,0-1-60,1-1-60,1-8-64,0 9-214,0-9 90</inkml:trace>
  <inkml:trace contextRef="#ctx0" brushRef="#br0" timeOffset="99174.86">17051 5574 61,'0'0'341,"6"-7"-99,-6 7-56,5-5-45,-5 5-28,0 0-20,0 0-18,7 5-22,-7-5-9,2 7 0,-2-7 9,3 12-11,-2-6-11,0 2 3,2 1-9,-2 0-10,2 2 10,-2 1-9,2-2 0,2 2-3,-3 0 0,1-1 7,2 3-10,-1-2-33,1 0-87,-1 2-106,1-5-213,0 1 102</inkml:trace>
  <inkml:trace contextRef="#ctx0" brushRef="#br0" timeOffset="102534.05">19928 4824 54,'-21'-3'287,"1"1"-72,0 1-23,2-1-33,2-1-1,2 1-3,2 0-30,0 2-24,12 0-5,-19-2-24,19 2-10,-14-2-13,14 2-10,0 0-4,0 0-14,0 0 3,9 6 1,4-5-5,6 1-1,6 1-9,5-1 7,7 0-11,3 1 2,8-1 6,-3 2-10,4 0 8,-2 0-5,0-1-5,-9 1-32,3-2-55,-1 1-63,-3 2-73,0-5-252,-6 0 43</inkml:trace>
  <inkml:trace contextRef="#ctx0" brushRef="#br0" timeOffset="102766.38">20267 4761 143,'0'8'95,"0"1"26,4 0-57,1 4 11,3-2-42,2 2 27,2 1-33,2 0 29,3-2-8,1 1-1,3-1-2,-2 0-4,1-2 2,5 2-7,-1-3 0,0 0-9,2 0 3,-1-2-5,-3-2-3,1 1-1,-4-3 4,-1 0-7,1-1-23,-5 0-52,-1-2-23,1 1-76,-4-4-107,-2 1 81</inkml:trace>
  <inkml:trace contextRef="#ctx0" brushRef="#br0" timeOffset="102993.49">20640 4754 145,'-2'-8'255,"2"8"-75,-3-7-46,3 7-47,-2-5-24,2 5-16,0 0-8,0 0-8,9 3-7,-2 5-8,0-1-32,2 4 35,3 6-33,-2-2 33,2 3-38,3 5 48,-2-1-31,1 2 39,-2 0-3,0 0 1,-3 1 3,-2-2-4,-1-1 1,-2 1-4,2-1-1,-6-1 0,-3 1 1,-1 1 10,-5 0-9,-3 2 9,-3 0-14,-8-1 8,1 1-13,-3-1 9,-2-3-9,3-3-19,-1-2-56,2-3-60,4-4-66,1-3-228,1-2 134</inkml:trace>
  <inkml:trace contextRef="#ctx0" brushRef="#br0" timeOffset="103361.07">20911 4078 259,'-1'-7'307,"-2"-2"-111,3 9-22,-2-10-69,2 10-4,-3-6-39,3 6 8,0 0-43,0 11 24,0 0-38,-1 0 22,1 6-27,0 5 17,-1 3-27,1 3 26,0 2-7,1 4 6,0 3 4,-1-1 1,0 1-15,0 1-2,-1-1 3,1 1-8,0-1 2,-1 1 4,1-3 1,0 1-2,-2-2 0,2-5 2,-2-1-28,0-5-38,0-2-60,2-2-94,0-3-199,-3-6 139</inkml:trace>
  <inkml:trace contextRef="#ctx0" brushRef="#br0" timeOffset="104714.78">20817 4098 124,'0'0'183,"1"-10"-23,0 3-66,-1 7 6,11-8-60,0 3 28,2 0-44,4 1 26,8 0-41,1 0 32,5 2-31,6-2 30,2-2-33,1 4 31,9-2-25,2-1 28,3 2-26,0 0 23,2-1-26,3 2 27,2-1-28,11-3 21,2 0-24,0 1 32,2 0-42,-1-2 34,1 1-32,5-1 27,-3-1-33,2 2 29,-2-5-31,2 6 38,0-2-41,-4-1 35,2 3-1,-5-2 3,1 2-10,-3 0-2,-10 2-26,-1-2 29,0 1-32,0 1 28,0-1-23,0 2 28,-2-1-4,-2-2-1,-2 2-2,-1-2-8,0 4 1,-3-3 3,-2-2 2,1 3 0,-10-1 6,2 1-14,-1-1 1,-2-1-3,-1 0 3,0 2-3,-2-1 1,0-1-5,-5 2 6,-3-1 5,0 2-7,-2 0-2,-1-1 8,-3-1-4,-2 2 3,-1 0 17,-5 0 6,1 1 13,-3-1-6,2 1 1,-3 0 15,-10 1-1,16-3 1,-16 3-6,16-3-4,-16 3-5,12-3-4,-12 3-9,12-2-3,-12 2-10,11-3-6,-11 3 11,10-3-6,-10 3 2,10-3-9,-10 3 6,8-3-6,-8 3 3,0 0-6,10-2-2,-10 2 3,0 0-8,10-3 10,-10 3 0,0 0 5,0 0-8,9-3 4,-9 3-6,0 0 1,0 0-6,0 0 9,9-1-4,-9 1-2,0 0-2,0 0 10,0 0-3,0 0 1,0 0-5,0 0 6,0 0-5,0 0 3,0 0-2,10 3 0,-10-3-1,3 6 0,-3-6 5,1 10 0,2-3-4,-1 2 3,0 3 0,0-1-17,1 4 17,-2 3-18,3 2 24,-3 2-16,3 4 11,-2 0-4,1 2 15,-2 4-23,3 1 27,-3 1-28,2 0 25,-2 1 2,2-1-10,-1 1 13,-2-2-8,1-1 6,1-5 11,-1 2-20,-1-2-6,0-1 0,0-2-1,0-3 5,-1 0 1,-1-3-1,2 0-3,-1-1-2,1-2-7,-1-2 3,0-1 6,0 1 5,-1-3 0,-2 2-3,0-4 12,1 2-2,-5-2 0,-1 2 3,0-2-8,-5 1 5,-1-1-4,-4-1-3,-2 2 5,-1-1-7,-2 1 2,-5-2 1,-2 1-4,3-1 0,-3 0 1,1 0-1,-2 0-1,-2-1-2,1 1-5,-2 0 7,0-2 0,-1 1-2,-1 1 1,-4 0-4,-3 0 3,0 0-1,-2 0 0,1-1 3,-3 0-5,-1 2-6,-2-1 9,0-1 3,0 2-4,-4-4 5,-1 4-1,-2-2-5,-1 0 3,-10 1 5,10-2-6,-1 1-6,1-1 7,0 1-6,1-2 7,2 2-2,4-3-1,-1 4 2,1-3 0,1 0 4,1 1-11,0-1 6,0 1-2,4-1 3,-2 1-6,2 0 2,0 1 3,6-2 3,2 1-7,-2 0 10,3-1-12,1 1 1,-1-1 9,1 1-9,1 1-3,0-2 10,0 1-2,4 0 0,-1-1 7,4 0-3,1 0-6,0 0 4,1-1-4,1 2 2,-1-2 5,2 0-5,-1 2-7,2-3 11,1 2-4,1-1 4,0 0-5,3-1 6,-3 1-11,2-1 12,1 1-13,-1-2 7,1 2 7,0-1-11,2-1 8,-1 0-6,4 2 6,-1-2-8,1 1 8,-2 0-12,4-2 11,-2 2-2,1-1 2,-3 1-7,5-2 6,-2 2-6,1-1 4,-1 0-8,2 0 10,-3 1-5,3-1 6,0 0-1,-3-1 6,13 0-8,-24 3 14,16-3-1,8 0 5,-19 1 3,19-1 11,-15 1-1,15-1 1,-13 0-2,13 0 7,-13 2 3,13-2-8,0 0-5,-14-2-1,14 2-1,-10-2-7,10 2-8,-8-7-2,8 7 4,-8-7-7,8 7 3,-5-8 9,0 2-6,1 1-3,2-3-2,-1 3 7,1-4-2,-1 1-6,1-1 0,0 0-2,0 0-4,0-3 4,1 2-6,1-3 2,0 1 5,0-4-9,0 4 7,1-5-8,1-1-1,0 0 2,1 0 35,-2 1-38,2-1 17,-1 1-53,2-2-2,-2 2-46,1 2-1,2-1-83,-2 0-59,6 0-28,-3 4-60,1-1-198,1-1-21</inkml:trace>
  <inkml:trace contextRef="#ctx0" brushRef="#br0" timeOffset="106343.9">21227 4651 86,'0'0'169,"0"0"-40,0 0-22,0 0-18,0 0-7,2 6-10,-2-6-2,0 0 6,0 0-2,0 0 10,0 0 7,0 0 12,0 0 8,0 0-13,0 0 0,0 0-2,0 0-12,0 0-13,0 0-13,8-3-22,-8 3 12,1-8 13,-1 8-34,3-9 22,-2 4-33,0-2 14,1 1-22,-2-2 20,1 0-25,-1 1 17,0-2-20,0 1 28,-1-1-40,-1-3 30,1 4-24,0-3 17,-2 2-25,1 0 9,-1 0-6,-1 1-1,-1-1 2,0 2 8,1 1-3,-2-1 1,-2 3 0,2-1-5,-2 2 6,8 3-6,-14-4-7,14 4 36,-13 0-27,13 0-4,-12 4 5,12-4 22,-12 5-30,7 0 25,-1 0-24,2 1 28,1 2-18,1 0 14,-1-1-23,3 3 5,3-1-1,-1 3 7,3 2-10,-1-1 9,2 2-3,1 0-4,2 3 12,-1-1-1,2-1-5,-1 1 8,0 0-12,1 0 7,-2-1 6,-1-2-5,2 1 4,-1-1-11,-2-1 12,1 0-9,-1-3 1,0 0 3,-2 0 4,1-1-13,-3-1 12,3-1-4,-3-1 2,1 0 4,-3-6-5,4 9 19,-4-9-6,2 7 2,-2-7 1,0 0-12,-6 3 2,6-3-11,-11 0 13,11 0-5,-15-7 0,6 3 2,0-2-1,-1 2 3,1-3 16,0 2 4,0-3 10,0 1 4,3-1-8,-2-1-2,4 2-11,-1-4-2,2 2-8,1 0-8,2-3 2,2 1 21,1 0-64,2-1-7,0-2-78,3 1-31,4 1-67,-1-2-72,3-2-212,0 2 0</inkml:trace>
  <inkml:trace contextRef="#ctx0" brushRef="#br0" timeOffset="106637.61">21550 4184 255,'0'0'305,"5"-9"-102,-5 9-30,3-7-64,-3 7 9,3-5-56,-3 5 10,0 0-36,11 3 17,-11-3-38,9 12 19,-3-6-30,-1 5 23,3 3-27,-2 0 25,3 4-2,-1 2 2,0 1-4,-4 3 7,3 0-5,-1 0 6,-2 1-8,-1 2-7,-1-1 2,0 1-16,-1 1 10,0-2 1,-1 2-6,0-2 9,-1 0-10,0 0 0,-1 0 4,2-3-1,-2 2-4,-1-1 7,3-5-6,-1 1 2,0-1 4,-1 1-7,1-2 12,1 0-32,-3-1-60,3 0-63,0-2-73,4-3-217,-4-1 103</inkml:trace>
  <inkml:trace contextRef="#ctx0" brushRef="#br0" timeOffset="108140.26">21779 4552 168,'0'0'145,"0"-10"-15,0 10-17,0 0-9,-2-8-8,2 8-4,0 0 1,0-9-12,0 9-5,0 0-9,0 0 0,0-7-5,0 7-7,0 0 1,0 0-2,0 0-13,0-7-5,0 7-2,0 0-21,0 0 12,0 0-19,0 0 7,0 0-13,0 0 4,0 0-8,0 0 7,0 0-22,0 0 21,-1 7-9,1-7 2,-1 10-1,0-3 6,1 1-2,-2 2-3,2-1 8,-2 3 1,0 0-3,-1 1 2,3 1 5,0-2 1,0 3 1,0-1 5,0 0-4,0 1 0,0-1 10,0-1-8,0 1-3,0-2 5,0 2-11,0-1 6,0-2 2,0-1-6,0 1-15,3 1 16,-3-2 1,0-3 1,2 2 5,-4-3-22,2-6-50,0 16-31,0-16-37,0 9-59,0-9-31,0 0-132,3 7 196</inkml:trace>
  <inkml:trace contextRef="#ctx0" brushRef="#br0" timeOffset="108471.29">22112 4199 105,'4'-10'302,"-1"4"-54,1-2-94,-4 8-8,3-8-58,-3 8 15,8-4-52,-8 4 13,6 3-40,-2 2 23,1 2-36,1 2 27,-3 1-32,4 4 28,-5 1-6,3 3-2,-1 0-9,-1 4 11,-1 2 7,-2 0 16,2 1-14,-2 1 4,0-2-19,-2 4 0,2 0-5,-2-2 4,-1 2-9,3 0 3,-4 2 2,2 1-2,-1-4 1,-1-1 0,1 1 0,0-2-5,1-1-1,-1-1-5,0-1 5,1-1-3,-1-1 1,3-3 1,-2 0 1,0 0-41,1-2-61,-1-1-70,0-2-90,2-1-192,0 0 83</inkml:trace>
  <inkml:trace contextRef="#ctx0" brushRef="#br0" timeOffset="109084.32">22412 4501 32,'0'0'402,"2"-6"-93,-2 6-58,0 0-43,2-8-60,-2 8-28,0 0-28,2-5-11,-2 5-27,0 0-5,0 0-23,0 0 3,0 0-11,0 0-1,0 0 1,0 0 8,0 0-19,-8 7 17,8-7-19,-9 10 11,5-5-15,-1 2-4,1 0 1,-1 3 0,0 0 8,2-2-8,0 1 6,0 0-6,1 1 10,0 0-4,2-2 1,2 1 11,0 1-1,3-2 2,-1 1-5,4 0 1,-2-1-2,3 1-6,1-1 5,-3 1-9,2-4 5,-3 3 0,4-1-2,-1 0-2,-3 0 0,2-1-4,-1 0 5,0 1-8,-3 0 8,0-3-3,2 3 1,-1-3 2,-1 3-5,-1-2 5,-3-5-8,4 11 1,-2-5 8,-2-6-6,0 11 7,-4-5-3,-1 1 7,1-1-21,-7 1-25,1 2-36,-2-4-47,-4 3-45,-1-3-108,2 1-170,-2-3 85</inkml:trace>
  <inkml:trace contextRef="#ctx0" brushRef="#br0" timeOffset="109297.86">22453 4575 261,'8'-5'357,"-1"0"-109,0 0-38,0 0-59,-1 0-41,5 0-13,-2-2-34,1 3 0,3-1-9,0 0-9,2-1-11,1 1-4,0 1-11,0 0-3,0 0-3,0 2 2,0-2-9,-3 1 9,0 2-10,-2-1-18,2 1-50,-13 1-41,19-1-54,-19 1-47,18-3-198,-18 3 138</inkml:trace>
  <inkml:trace contextRef="#ctx0" brushRef="#br0" timeOffset="109701.11">22986 4055 205,'0'0'280,"4"-10"-103,-4 10-19,4-6-63,-4 6 6,0 0-48,0 0 13,0 0-38,9 3 24,-6 4-49,-2 1 31,1 6-37,2 0 33,-1 4-28,-1 3 27,-2 4-28,2 1 29,0 1 5,-1 1-7,-1 5 2,0 0 6,2 1-6,-4 0-8,-1 2 1,1-1 18,0-2-9,-1 3 5,-2-2-5,1-4-2,-1 1-8,3-5 0,-2-1-6,1-2 1,-1-1-4,2-4 4,0-2-10,-1 1 2,0-2-8,2-2 14,0-1-5,-1 1 1,0-3-5,2 2 3,-3-4 4,3 2-17,-1-1 18,0 0-15,1 1-24,-2-3-55,2 1-38,-1-1-66,-1 0-290,1 0 42</inkml:trace>
  <inkml:trace contextRef="#ctx0" brushRef="#br0" timeOffset="111626.86">23076 4188 101,'0'0'49,"1"7"28,-1-7-60,-1 12 46,1-3-48,-2 0 47,1 4-41,-2-3 70,1 3-15,2 0-9,-2-1-23,0 1 3,0 1-9,0-2-4,1 1-6,1-2 1,-1-1 8,1-1 3,0-1 10,0 0 18,0-1 17,0-7 20,1 11 8,-1-11-14,5 6-11,-5-6-21,0 0-11,14 0-15,-7-2-1,-2-2-7,5-1-14,-2-1-8,-1-1 12,1-2-2,-1 2 10,1 0 5,-1 0-1,-1-1 13,-1 3 4,-1-2-6,2 3-14,-2-1-1,-4 5-10,8-8-6,-8 8-5,5-4-4,-5 4 0,0 0-3,0 0-11,0 0 16,9 3-3,-9-3 0,4 7 1,-4-7-5,2 10 5,-2-10-7,2 12 14,-2-6-17,1 2 12,-1-1-2,4 0-4,-2-1 6,1 3-7,0-3 28,-1 3-24,2-2 13,1 0-32,-1 0 4,-1-1-57,0 0-9,2 0-29,-1-2-19,-1 2-32,1-1-25,-4-5-18,7 6-17,-7-6-161,7 4 168</inkml:trace>
  <inkml:trace contextRef="#ctx0" brushRef="#br0" timeOffset="111879.1">23629 3878 122,'3'-6'313,"-3"6"-91,3-5-51,-3 5-41,0 0-26,2 11-18,-6-2-38,4 3 13,-4 5-27,0 5 22,-2 3-30,-2 7 23,-1 6-31,0 3 28,-2 2-9,1 2-2,1-1 2,-3 3-4,1 0 5,-1 3-16,-1-2 3,2 0-14,-2-2 3,2 0 5,0-4-13,1-2 8,2-8-24,3-1-9,0-8-21,1-2-30,1-5-61,1-2-343,4-5 42</inkml:trace>
  <inkml:trace contextRef="#ctx0" brushRef="#br0" timeOffset="112414.67">23932 4178 79,'-8'7'152,"-1"5"-38,0 0 7,-4 5-55,0 0 29,-3 3-16,1 1-2,-1 1-10,1 0-2,5-4-8,-1 0-4,0-1-10,3 0-4,3-3-8,-1 1-5,2-2-7,0-3 4,3 1-2,0-2 0,1 1-2,0-10 5,1 12 2,4-8 18,-5-4-3,8 8-1,-8-8 4,9 2-12,-9-2 21,0 0-6,13-4 10,-13 4-25,8-6-3,-8 6-9,6-7 0,-6 7-3,2-9-6,-2 9 2,0-10-3,0 10-17,-2-9 3,-2 4-20,4 5-20,-10-10-28,10 10-37,-11-4-40,11 4-37,-11-6-206,11 6 153</inkml:trace>
  <inkml:trace contextRef="#ctx0" brushRef="#br0" timeOffset="112868.28">24122 3870 90,'0'0'303,"2"-7"-64,-2 7-42,2-7-39,-2 7-33,0 0-32,1-6-29,-1 6-16,0 0-3,0 0-40,4 6 23,-4 1-34,2 5 27,-2 5-26,0 1 19,0 10-8,-2 1 23,-3 7-17,3 7 28,-5-1-24,1 2 27,-2 2-2,-1-3 0,0 2-13,-1 0 5,2-4-8,1 1-6,0-1-17,-2-2 22,4-6-7,0-2 2,1-1-6,-2-3-5,5-3 8,-1-1-10,1-2 0,1-1-21,1-3-23,1 1-67,-1-2-122,4-4-238,-1 0 53</inkml:trace>
  <inkml:trace contextRef="#ctx0" brushRef="#br0" timeOffset="113472.38">24405 4156 172,'-14'11'193,"-3"4"-3,3-2-67,-1 1 3,2 1-47,1-1 18,1 3-41,2-5 26,1 1-41,1 2 27,2-3-11,2-2-4,0 3 18,3-4 7,1 2-8,2-4 8,1 2-7,5-4 4,-1 2-3,1-5-2,1 1-3,-10-3-4,22-2 3,-10-1-10,0-2-4,-2-4 4,2 1-14,-2-3-6,-1-1-6,0-3-3,-2 1 9,-2-1-2,-1 0-13,0-2-3,-4 1-6,0 1 10,0 1-14,-2-1-1,-1 1-4,-1 1-2,0 2-1,-2 1 4,1 1-8,-3 1-11,0 3-2,0 1-29,1 1-19,7 3-34,-18-2-7,18 2-61,-19 4-9,9-1-65,2 1-7,-1-1-194,4 3 86</inkml:trace>
  <inkml:trace contextRef="#ctx0" brushRef="#br0" timeOffset="114005.26">24271 3846 171,'-4'-6'300,"4"6"-76,-4-10-58,4 10-42,2-8-28,4 3-14,3 0-24,3 0-2,5 0-16,2 2-12,5-2-4,3 0 3,-1 1-9,8-1-6,-2-1 0,1 3-5,-1-4-6,-4 2 6,-1 2-3,-2-2 0,0 1-4,-1-1 5,-3 2-22,-2 1 40,0-2-39,0 1 38,-3-2-29,0 1 30,1 1-33,-2 1 28,1-1-34,-4-1 25,2 1-23,0 1 24,-1 1-26,-2-1 28,4 1-28,-2 2 28,0-1-28,-1 3 26,3 1 3,-2 1-6,1-1 1,2 4-2,-4 0 1,5 4-29,-4 2 39,-1 0-28,1 4 27,-4 1-25,3 2 27,-5 4-15,1 3 33,0 0-16,-3 2 15,-1 0-25,-3-2 28,0 2-24,-1-1 19,-1 3-21,-3 1 19,2 0-19,-2-2 26,-4-1-8,4 0-6,-3-1-1,-1-3-1,-2 1 10,1-2 5,0-5-4,-4 0 21,3-2 6,-3 1 7,-2-5 1,-6 3-11,1 0-13,-4-2 3,-3-3-11,-3-1 3,0 0 19,-2-2-37,-3 0-1,1-1-1,-10 1-8,3-2-5,-2-1 5,-3 1-6,8-4 2,-7 3-7,7-3 4,-1 2 3,7-3-17,3 1-24,3-2-40,5 1-50,3 0-53,2-2-98,2 0-341,-1-3-124</inkml:trace>
  <inkml:trace contextRef="#ctx0" brushRef="#br0" timeOffset="114272.15">24536 4076 267,'5'-5'323,"-1"2"-67,-4 3-85,7-6-16,-7 6-57,0 0 1,6 2-45,-1 5 12,-2-3-33,-1 4 17,-2 1-31,3 2 18,-2 2-29,0 0 18,-1 4-20,0 0 17,0 2-20,-1 0 27,-2 1-16,1 1 2,-1 0-13,-3 1 20,1 0-28,-2-4-50,2 2-38,0-3-41,-1-3-38,0-1-33,3-4-148,-2-1 191</inkml:trace>
  <inkml:trace contextRef="#ctx0" brushRef="#br0" timeOffset="114507.4">24686 4110 213,'6'-11'233,"2"1"-16,-2 2-61,1 1-5,-1 1-52,-1-2 11,2 3-47,-2 0 8,2 1-43,-7 4 23,12-4-41,-12 4 27,12 0-27,-12 0 27,17 8-29,-8-3 24,-2 2-23,3 2 18,-3 1-31,1 1 32,2 2-32,-5 0 4,2 1 18,-1 3-23,-2 0 27,2 0-25,-2 1 29,-3 2-26,1-2 27,-2 3-13,-3-2-30,3 1-38,-1-1-31,-2-2-57,0 0-52,0-3-184,3-4 167</inkml:trace>
  <inkml:trace contextRef="#ctx0" brushRef="#br0" timeOffset="114659.4">24815 4342 218,'0'-9'296,"0"9"-74,0-8-13,0 8-63,1-7-10,-1 7-50,4-5 2,-4 5-41,6-7 15,-6 7-39,14-7 20,-5 3-30,-1 0 19,6 1-25,-4-1 19,4 0-56,-2 1-12,-2-1-74,5 1-34,-4-3-267,-2 2 119</inkml:trace>
  <inkml:trace contextRef="#ctx0" brushRef="#br0" timeOffset="115003.29">24470 3780 281,'0'0'216,"-6"-6"-64,6 6-43,0 0-20,0 0-17,0 0-20,-8 4-9,8-4-35,0 14 30,0-4-35,0 5 21,2 2-2,0 7 46,-1 2-28,-1 0 24,0 5-33,1 3 27,-2 3-28,0-2 31,1 2-17,-2 0 21,0-1-12,2-1-3,0 0-7,-1 0 0,1-1 6,-2 0-3,1-2-17,0-5 9,-1 1-9,2 0-4,-3-2-8,3-1 0,0 0-8,-2-1 6,2-4-5,-1-1-1,0 0 1,1 1-9,-2-3 12,2 0-2,0-3 0,0 0 10,0-1-15,0 0-2,2 0 0,-1-3-14,0 1-40,1-2-75,4 0-135,-2-3-267,4-2-33</inkml:trace>
  <inkml:trace contextRef="#ctx0" brushRef="#br0" timeOffset="116876.21">25007 3643 126,'-4'-5'153,"4"5"-2,-3-6-51,3 6 12,0 0-53,-6-6 22,6 6-25,0 0 25,-6-5-42,6 5 19,-6-7-44,6 7 27,-9-4-35,9 4 21,-9-4-25,9 4 21,-15-4-27,9 2 30,-3-2-35,0 3 30,-1-2-22,1 0 30,-2 2-25,0 0 32,1-2-35,-1 1 28,0 0-29,-1-1 22,1 1-20,-2 0 28,4 1-33,-5 0 25,3 0-29,-2-1 20,0 1-17,0 2 17,-1-1-18,-1 0 22,0 2-32,-1 0 31,-2 1-25,2-3 29,-1 5-31,1-2 27,0 1-25,-2-2 26,2 4-24,-2 0 33,1-1-29,-1 2 31,-1 1-37,1-2 39,-2 2-30,2 0 23,0-1-2,2 2 3,-2-1-8,2 2-5,-1 0 9,1-1-6,2-1 2,0 1-10,0 0 8,1 2-5,2-2 4,-4 3-3,3-2-24,0 3 28,-2 1-20,3 0 23,-2-2-22,3 3 22,-1 2-24,1-3 16,-1 3-18,2-1 25,-1 1-15,1 0 17,0 1-26,2 0 22,-2 0-20,2-1 25,0 2-20,-1-1 19,2-1-22,1-1 24,1 1-20,-1 0 17,2-1-14,0 1 18,1-2-18,0 2 21,2 0-18,0-3 21,0 3-6,2-1 4,0 0-5,0 0 7,2 0-7,1-2 7,-1 3-6,4-2-2,-3-1-7,1 1 5,2 1-5,-2-1-1,3-1 1,-2 1-14,2-3 11,-2 2-1,5 2 6,-3-4-2,0 1 9,1-1-12,0 1 18,-1-1-10,4-2 4,-2 1-3,-1-1-2,3 0-5,0 0 13,0-2-5,-1 1 2,5-2-5,-4 1-1,2 1 0,0-3 1,2 0-10,-1 1 5,0-2 0,0 0 1,0-1-4,1 1 4,-1-2-4,0 0-2,0 1 10,-3-2-5,1 1 4,-1-1-7,0-2 9,-1 3 0,0-3-2,3 2-4,-2-2 8,1 0-4,0-2-1,-1 2-2,1 0 5,1-3-9,0 2 9,-2-2-14,2 1-2,-1 1 6,-2-3 2,1 2-1,3-2-1,-3 2 7,2-2-5,-4 1 11,2-1-6,-3 0 6,1 2-7,0-2 46,0 0-24,-3 0-3,2 0-6,-1 1 2,-2-2-13,2 1 34,-3-1-48,4 1 34,-3-1-44,0 0 44,1-1-41,-2 1 33,1-1-33,-1 0 33,2 0-36,-1 0 33,-3-2-36,5 2-1,-1-2-3,-2 1 0,1-1 9,0-1 0,0 1 6,-1 0-3,2 0 1,-2-1 6,-1 1-6,2-2-3,0 2 3,-2-2-4,2 0 7,-2-1-3,1 2 8,2-3-8,-2 0 0,-2 2 4,1-2-2,-1-1 35,2 1-40,-2 2 36,0-3-47,1 1 54,-2-2-60,-1 0 55,1 0-55,1 0 45,-3-1-37,3 0 34,-2 1-47,0 0 51,0-1-54,-2 3 58,0-1-52,1-4 42,-1 2-40,-1 1 9,1 0 0,0 2-2,0-2 14,-2 1-5,0 0-3,0 1 3,-2 0 4,2-1-5,-1 1 4,-1 1 9,2-1-7,-1 1-2,-1-1 2,0 1 1,-1 0 6,-3-1-11,2 0 1,2 3 3,-3-3-3,-1 1 2,0 0 6,-1 0-7,0 2 1,-2-3 5,1 4-8,-1-1 2,-1 0 4,-1 0 0,0 2-1,3 0-1,-2-2-3,-3 2 6,5 0 2,-3 1-1,0 0-7,-1 0 3,3 0 3,-1 2-3,0-1-1,1-1-2,2 3 3,-3 0 8,0-1-8,-2 3-3,4-2 8,-2 0-2,0 2-6,-1 0 4,-1 1-5,1 0 4,-2 0-4,2 1-4,-4 0 4,2 1 4,-2 2 0,2-3 6,0 2-3,-1 2-6,0 0 4,1-1 1,0 3 4,0 0-7,0 0-3,-1 1 11,0 1-10,0-1 5,2 4 6,1-5-2,-2 3-10,2 1 4,-3 1 0,3 2 1,0-2 4,-1 1-17,1 3 10,-1-2 14,3 3-13,-2 0 4,0 3 2,2 2-11,-4 0 15,5 1-1,-4 1-1,4 2-8,1-2 7,0-1 7,1 0-7,2 1 0,0-2 0,1 3-2,-2-3 2,5 2 5,-2-1-1,3 0-1,-1-4 28,2 2-43,2-3 44,-1 2-36,3 1 31,0-1-45,3 1 42,0-2-42,1 1 2,4-3 13,0 0-5,0 0 4,4 0-6,2 0 11,-1-3 4,1-1-8,2-1 2,-1 0-4,1 0 4,-1-3-6,-1 1-1,0-2-1,-1-1 10,-3-1 1,6 0-1,-3 0-5,-3-1 11,6-2-2,-2 1 0,1 0 1,2-3-1,-1 2 4,1-3-1,0 0-8,1-2 9,2 0-3,3-2 4,-2 0 2,0 0 9,-1-4 2,-1 0-10,6-2 4,-3-3-2,-3-2-4,0-2 19,-3 0-28,1-2 2,-2-3 2,-3-3 1,-1 0-4,-3-2-4,-1-2 37,-3-1-41,-3-1 38,-3-1-44,-2 4 35,-1-6-38,-3 0 33,-5 2-34,2 1 43,-2 0-52,-2 0-1,1 2 9,-1 4-2,-1 0-9,3 4 0,-1 3-51,1 2-48,0 3-40,-1 1-57,0 3-35,-3 2-63,-1 2-49,0 5-243,-3-3-122</inkml:trace>
  <inkml:trace contextRef="#ctx0" brushRef="#br0" timeOffset="117809.89">18500 4020 303,'0'-7'341,"0"-1"-78,0 8-58,0-9-48,0 9-35,0-9-29,0 9-23,0 0-35,0-8 17,0 8-34,0 0 14,0 0-22,1 8 12,0 0-20,1 0 15,-2 2-23,1 2 28,-2 1-27,1 4 28,-3 1-24,2 0 18,-2 1-19,-2 3 19,0-1 0,0 1-10,0-2-43,-2 1-42,2-2-68,-1-2-47,-3-3-243,4-3 95</inkml:trace>
  <inkml:trace contextRef="#ctx0" brushRef="#br0" timeOffset="118244.29">18299 4035 122,'0'-18'237,"4"2"-21,0 2-17,-2-1-56,3 0-35,3 0-12,-1 1-25,3 3-24,3-2 1,0 1-12,3 0-10,-1 3-5,1 1-2,0 3-3,1 1-2,-3 3-3,-1 2-3,0 1-21,-1 4-12,-3 0-21,0 6-24,-4 3 29,-2 3-29,-3 7 43,-6 4-29,-5 8 43,-3 1-36,-2 3 48,-2-4-27,0-1 33,3-3 1,2-5-9,1-3-3,2-5-7,2 0 1,2-6 4,1 1 1,2-1 8,0-4 7,3 1 11,2-2 2,0-2 1,5-1 3,1-3-1,2 0-1,1-3-2,3 0-4,4-3-5,0-1 6,5-4-36,-1 0 50,3-5-15,0-1 42,-2-2-21,1-2 47,1-5-33,0-1 17,-1-2-25,-3-2 43,0 2-7,-5 3 19,0 0 28,-8 5-15,5-2-3,-5 5-14,0 2-1,-1 0-15,-2 0-20,1 5-10,-2 0-8,0-1-12,0 4-16,-4 5 4,5-8-7,-5 8-3,0 0-1,0 0 2,7 9-3,-7-1-1,0 4-3,0 2 0,-1 3 4,-1 4 0,0 2-6,1 0-35,0 5-36,-2-2-47,-2 6-54,0-2-46,0-2-58,-2-2-283,1-6-74</inkml:trace>
  <inkml:trace contextRef="#ctx0" brushRef="#br0" timeOffset="118626.3">18600 4266 124,'-4'-11'338,"0"0"-88,1 5-26,1-5-70,-2 5-13,4-1-58,0 7-4,5-13-31,0 7 8,2 0-35,3 0 18,2 3-26,3-3 20,1 2-30,5 1 20,-2 2-27,1-2 27,3 2-25,-2 1 15,0-2-25,1 2 29,-3 2-33,0-1 33,1-1-28,-4 3 25,1-2-29,-4 0 30,1 3-29,-3-1 27,1 0-27,-1-1 27,-2 1-24,0 1 25,1-2-24,-1 1 28,-2 0-33,-1 1 26,-6-4-21,15 3 26,-15-3-22,11 4 33,-11-4-20,12 1 18,-12-1-23,13-2 21,-13 2-23,14-5 20,-7 1-27,-7 4 21,9-7-22,-9 7 20,7-4-16,-7 4 24,0 0-29,0 0 23,-2-5-28,2 5 25,-13 3-25,5-1 22,-1 2-17,-2 6 24,-1-4-23,-2 2 27,4 0-12,-1 2 7,0 1-4,4 0-10,-1-1 7,0 2 1,3-2 1,1 1-2,2 0 1,0-2-1,2 0-11,3-1-13,0 0-33,-1-4-54,3 1-55,-5-5-40,12 4-231,-12-4 100</inkml:trace>
  <inkml:trace contextRef="#ctx0" brushRef="#br0" timeOffset="119330.5">19060 4225 160,'5'-11'293,"1"3"-28,-2 1-64,1 0-12,-2 0-56,-1 2-17,3 0-39,-5 5-2,13-7-38,-13 7 16,12-2-31,-12 2 21,20 0-32,-10 0 17,0 1-28,3 3 23,-4 0-25,4 1 26,-3-1-29,-1 1 23,1 2-21,-3-1 18,0 1-1,0 0 0,-2-2 1,1 1-15,-1 0 18,-5-6 11,7 6 8,-7-6-10,0 0 3,0 0-10,9-1-9,-9 1 6,3-11-6,1 7-18,1-3 10,-3 0-12,3-1 18,-1 2-19,0-1 24,1 1-28,0-1 20,-2 3-17,3 0 17,-1 0-18,-5 4 18,10-5-15,-10 5 16,18-2-17,-18 2 22,18 1 0,-8 0-11,0 1 2,0 1 2,1 0-10,-1-2 7,1 2 5,0-1-6,-2 1 5,2 0-4,-1-1 0,-10-2-2,14 2 13,-14-2-6,16 1 2,-16-1 1,11 0-3,-11 0 6,0 0 19,14 0 2,-14 0-4,0 0-4,0 0-7,0 0-6,0 0-3,0 0-2,0 0-5,-1 6 4,1-6-6,-10 10-2,6-5 1,-3 0 1,2 3-4,0-2 6,1 2 0,-1-1 1,2 1-4,1 1 2,0-3 2,-1 1-9,3 0 1,0-7-4,0 10 9,0-10 6,5 10 0,-5-10-5,9 1 4,-9-1-3,10 0-2,-10 0 0,13-6 2,-13 6-11,12-8 32,-7 4 3,1 0 2,-1 0 9,-5 4 5,8-9-5,-8 9-3,8-6-12,-8 6-12,7-7 7,-7 7-2,5-5-9,-5 5-1,7-4-1,-7 4 3,11-4-3,-11 4 0,13-2-12,-13 2 6,15-3 7,-15 3-1,16-3-3,-16 3 3,16-3 0,-16 3-5,13-6 6,-4 1-4,-1-1 2,-1-1-3,1-4 1,-1 2 4,1-4 4,-1 0 2,-1-1-4,-1-3-8,-1 0 6,1-1-4,-1-2 0,1 3 11,-2 0 6,-2 0-6,4 1 4,-4 5 28,2 0-39,-2-1 21,1 4-35,0-1 38,-2 3-39,0 6 1,4-9 3,-4 9-5,0 0 5,0 0 1,0 0-4,0 10 4,-3 1 0,2-1-1,-1 4-12,-2 2-28,0 1-28,-1 5-40,0 0-32,-3 0-40,-2 6-66,1-3-59,-4 0-212,4-4-24</inkml:trace>
  <inkml:trace contextRef="#ctx0" brushRef="#br0" timeOffset="119892.21">19642 4162 58,'0'-8'427,"0"8"-115,-2-9-67,2 9-46,0-11-51,0 11-28,2-7-32,-2 7-18,7-7-6,-7 7-20,11-7-11,-2 6-11,4-1 7,-3 1-14,4 1-23,-3 1 20,1-1-21,1 2 21,-3 2-21,3 0 11,-4 0-13,0 1 22,-1 3-21,-1-2 22,-1 2 1,0 3-13,-3-2-13,0 2 26,0-4-6,-1 5-9,1-4 8,-2 0 5,0-1-3,1-1-6,-2-6 6,3 11 3,-3-11-4,4 9-1,-4-9 12,5 5-10,-5-5 2,9-3 2,-1-1-3,-2-1-6,2 0 5,-1-2-12,2 0 13,0-1-9,-1-1-14,-1 3 45,0-3 24,0 4 6,-2 0-10,-1 1-10,-4 4-3,7-10-17,-7 10-5,8-5-11,-8 5-1,5-4-1,-5 4 5,0 0-1,0 0-4,4 4 4,-4-4-6,6 7 7,-6-7-7,3 10 3,-3-10-11,1 8 15,-1-8-2,5 8-7,-5-8 4,5 8-6,-5-8 3,3 5 3,-3-5 9,0 0-2,0 0-1,6 4-4,-6-4-5,4-4 0,-4 4-1,7-9 2,-2 1 1,1 1 1,-2 0-6,2-4 11,-2 3 3,1-1 9,0 1 23,0 0 7,-2 1 0,1 1-11,-2 1-7,-2 5-12,5-10-6,-5 10-4,6-7 3,-6 7-5,10-3-1,-10 3-1,11 0-1,-11 0-4,16 6 4,-6-3-3,-3 1 3,4 0-2,0 1 0,1 2 1,0 0 0,-1-1-7,-1 1 1,3-1-25,-4 1-26,-2 1-36,1-2-45,-2 2-39,-4 1-53,-2-2-69,-4 1-261,-4 0-72</inkml:trace>
  <inkml:trace contextRef="#ctx0" brushRef="#br0" timeOffset="120159.31">18846 4502 265,'-28'4'259,"4"-1"-57,-1 1-47,8 0-22,-1-3-12,6 2-31,-1-1-15,3 0-12,3 2-5,7-4 2,-7 6 14,7-6 1,7 6 19,4-2-17,3-2 21,9 1-29,5-3 21,8 2-42,6-1 24,11-2-41,1-1 18,4 0-30,1 0 27,-1-2-32,4 0 22,-2 1-26,0-2 16,0 1-42,-5 1 31,1 1-31,-2-1-7,-6-1-51,-8 3-45,-9 0-57,-3 0-49,-5 1-46,-3 0-202,-7 1 43</inkml:trace>
  <inkml:trace contextRef="#ctx0" brushRef="#br0" timeOffset="120615.38">18693 4724 102,'-28'4'286,"3"-1"-58,4 0-18,3-1-24,0 1-16,5-2-35,3 1-38,0 1-16,10-3-18,-13 1-11,13-1-3,0 0-10,5 4 5,-5-4 8,26-1-1,-5-2 4,7 2 5,6-1 1,5-2-16,7 0 2,4 0-6,1 0 3,4-1-8,1 0-5,-2 1-3,4-1-3,-3 2-2,1-2-5,-3 1 28,-3-1-37,-1 2 26,-11 3-29,2-4-14,-6 1 12,-6 2 0,0-1 4,-7 0 9,-1 1-1,-3 0 44,0 0-27,-7-1 47,6 2-40,-5 0 43,-11 0-43,17-3 34,-17 3-45,17 0 35,-17 0-39,13 0 28,-13 0-49,10-1 39,-10 1-44,0 0 31,15 0-30,-15 0 28,0 0-40,11-3 37,-11 3-39,0 0 35,0 0-38,0 0 40,11 0-36,-11 0 30,0 0-36,0 0 34,0 0-33,0 0 36,0 0-37,14 0 37,-14 0-40,0 0 44,0 0-43,0 0 40,0 0-46,0 0 43,0 0-36,0 0 31,6-3-68,-6 3 16,0 0-57,0 0 6,0 0-28,0 0-32,0 0-33,0 0-28,3 7-60,-3-7-340,0 0-126</inkml:trace>
  <inkml:trace contextRef="#ctx0" brushRef="#br0" timeOffset="122642.32">24782 4746 46,'0'0'325,"-15"-1"-76,15 1-40,-10-4-15,10 4-29,-10-2-25,10 2-27,0 0-28,-14-3-12,14 3-17,0 0-6,0 0-16,-10-1-6,10 1-7,0 0-5,0 0 0,0 0-5,0 0-1,0 0 1,0 0 13,0 0-4,0 0 2,0 0 5,15 1 1,-2-2-5,0 1 2,5-1-5,1 1-4,1-2 8,3 1-7,-1-1 2,2 0-3,1 0 1,0 0-6,-1-1 5,-3 0-1,-1 1 3,-1 0-6,-2-1 12,0 0 10,-4 2 5,-1 0-10,-2-2-3,1 1-6,-11 2-5,16-2-11,-16 2 14,12-2-7,-12 2 6,0 0-5,9-3 0,-9 3-2,0 0-2,-18 3-1,6-3-7,-7 2-3,-1 0 4,-3 0 2,-4 1-2,-1-1 5,-2 1-3,2 0 2,-2 1-2,0-3-2,0 4-2,0-3 2,1 1-5,3 1 7,-1-2-3,7 0 5,1 1-7,0 0 3,6-2-1,1 1-5,0-1-2,0 2-4,12-3 11,-17 2 4,17-2-4,-10 2 0,10-2 10,0 0-8,0 0 4,14 4-5,-1-4-3,6 0 9,2-1-6,5-1 0,4 1 0,1 0 0,-1-1-2,1 1 5,-2-2-2,1 2 1,-2-1-4,-2 0 0,-5 1-3,1 0 2,-5-1 6,-2 1-2,0 0 1,-3 1 1,-1-1-4,-11 1 1,17 0-2,-17 0-6,13-2 14,-13 2-4,0 0 1,0 0 5,0 0-6,-22 2-1,3-2-2,-3 2 4,0 1-3,-6-1-1,2 2 0,-2-3 1,1 3-1,2-2 1,0 0 5,5 1-2,0-1-4,3 0-2,2 0-5,3-2 5,0 3-3,1-1-1,11-2 1,-19 2 3,19-2-3,-10 4 7,10-4-3,0 0-3,1 6 8,-1-6-3,21 2-2,-7-2 3,6 1 1,6-1-3,1-1 1,3-1-5,0 2 1,2-2 3,-2-1 3,0 2-5,-1-2 0,-3 1 8,-3 1-1,-3-1 1,-3-1-4,-1 3 0,-3-2 5,-2 2 3,0-3 2,-11 3-2,15-2 1,-15 2-7,0 0 0,6-5 1,-6 5-1,-14-1-5,3 1 1,-6 0 0,-1 0 1,-5 1 2,-5 0-4,0 0 2,-1 0 7,-1 2-9,4-1 6,-2 0-10,4 0 0,3-2 9,2 3-3,1-3 2,2 3-9,3-2-2,1 0 1,2 1-3,-1 0 5,11-2-3,-14 5 2,14-5 2,-9 4 1,9-4 2,0 0 0,4 11 5,5-9-5,5 2-2,2-3 3,5 2-6,5-1 8,-1-2-5,5 0 0,-1 0 5,-1 0-5,-1-2 6,1-1-5,-2 2 2,-5 0 1,-1 0 1,-4-3-2,-3 4 7,2-3-2,-6 2-2,3-2 1,-12 3-6,11-5 0,-11 5-2,0 0 0,-4-8-4,-3 7 8,-5 0-10,-4-1 10,-5 1-2,2 1 2,-4 0-1,3 0 0,-3 0 2,3 1-3,-1 1-3,2-1 4,2 0-3,2-1 4,2 0-7,0 3 1,3-1-1,-1-2-3,11 0 0,-15 4 2,15-4-3,-9 6 1,9-6 5,0 0-3,4 6 3,-4-6 4,19 5-2,-7-5 1,4 1 0,2 1-11,-1-2 15,5 0-17,-2 0 13,-2 0-4,4-2 10,-4 1-9,1 1 8,-4-1-4,-1 0 9,-2 1-4,-2-3 4,-10 3 4,18-1 2,-18 1-8,12-3 1,-12 3-3,0 0-3,3-6 3,-3 6-5,-9-4 1,0 2-6,-3 0 5,-1-1-3,-1 3 8,1-1-8,-1 0 4,0-1 1,1 1 2,0 1 0,3-1-3,10 1-3,-20-1 0,20 1 3,-13-2-12,13 2-3,-13 0-31,13 0-20,0 0-42,-14 0 7,14 0-39,0 0-1,-12 2-53,12-2-37,-8 3-223,8-3 69</inkml:trace>
  <inkml:trace contextRef="#ctx0" brushRef="#br0" timeOffset="123912.19">21062 5219 150,'0'0'177,"0"0"-56,0 0-19,0 0-27,0 0-20,0 0-14,0 0-6,0 0-7,0 0-7,19 0 0,-5-1-4,4-1-14,7 0 12,6-1-4,6-2 8,9 1-8,5-2 11,4-3 4,1 3-9,12-3-2,0 1-3,-8 2 2,0-2 0,8 1-4,-12 5 0,4-5-3,0 2-5,-1 0 10,1 1-4,0-2 10,2 3-9,-2-1 9,1 1-2,0 1 2,1-3 0,-1 3 3,0-2 11,2 0-3,8 0 2,-8 0 2,8 0-6,-8 0 4,11-1 5,-14 3-18,2-1 5,-2-1-1,-2 1-3,-4 1-7,0 1 6,-2-1-8,-4-1 6,-8 2 1,-3-2-9,-6 2 4,-1 0-1,-2 0-7,-7-1 12,-1 1-2,-3 0 1,-3 0 9,0 1 8,-1 0 3,-1-2 5,-12 2 10,15-1-2,-15 1-13,17-2-1,-17 2-7,10-2-7,-10 2-28,10-3-48,-10 3-60,10-2-64,-10 2-95,0 0-153,0 0 104</inkml:trace>
  <inkml:trace contextRef="#ctx0" brushRef="#br0" timeOffset="124597.13">24964 4758 124,'0'-12'371,"0"3"-80,0 1-50,0 8-38,0-12-65,0 12-26,0-11-15,0 11-28,0-9-18,0 9-16,0 0-4,0 0-5,0 0-20,7 9 10,-5 0-21,2 4 22,-1 4-23,3 6 25,-2 1-25,0 8 25,0 0-23,-2 4 19,2 2 0,-1 7-6,-2 0 19,-1 3-4,0 1-10,0-1-3,0 1 8,-3 1-3,-1 3 5,1-4-2,-1-1-5,-3 1 9,0-1 1,0-5-10,2 3 2,-1-3 2,-1-4-2,-1-4-5,4-2 31,-1-2-37,1 1 33,-2-4-32,3-3 27,-2 0-32,2-4 26,1-1-32,-1-1 27,-1-2-48,4-2 46,-2-3-22,0 0 8,1 0-44,-2-6-37,1 2-103,2-8-118,-3 5-251,3-5-57</inkml:trace>
  <inkml:trace contextRef="#ctx0" brushRef="#br0" timeOffset="125073.04">24789 5124 174,'-5'-7'292,"3"1"-61,2 6-60,-8-7-35,8 7-25,-13 0-32,13 0-11,-15 3-14,5 1-6,-1 1-14,0 0-7,-2 3-1,-1-1-7,1-1-3,2 2 3,-1-1-4,2-2-9,1 0 5,1-2 3,0 3 20,1-3 22,7-3 13,-9 5 11,9-5-5,-10 2-4,10-2-14,-10-1 2,10 1-13,-7-6-6,7 6-7,-2-12-9,2 3-5,2-3-7,1-1-4,3-2-13,2-3 6,1 0-6,1-1 6,3 0-2,0-5 1,3 4-5,-2-1 1,-1 4-2,1 0 2,-1 0 3,1 2-1,0 0 0,0 1-2,0-2 1,0 4 3,0-1 0,0 1-4,-2 2 4,0 1 12,3 1-7,-4-1 6,1 2-3,-1 1-5,2-1 4,-4 3 0,4-1-4,1 2-1,-1 3 4,-2-2-5,4 2 3,0 2-13,2 1 26,-1 2-17,4 2 14,-1 2-13,-2 0 12,5 4-17,1 2 16,-3-1-4,4 3 4,-2 1-14,0 1 13,-2 2-2,5 2 3,-4 2-4,3 2-31,-7-6-72,2 4-109,-3-2-154,0 0-168,-4 0-28</inkml:trace>
  <inkml:trace contextRef="#ctx0" brushRef="#br0" timeOffset="125613.2">24479 6542 279,'0'0'363,"-15"-3"-62,15 3-27,-11-1-53,11 1-29,0 0-51,-9-4-25,9 4-25,0 0-20,5-5-19,2 3 1,8-1-22,2-1-1,4-1-7,5 1-3,1 0-3,1 0-4,5-1-2,0 1-3,1-2-5,0 4 2,-1-3-20,1 1 21,-5 1 4,-2 0-8,2 2-2,-5-2 7,-2 2-37,-1-1-35,-2 3-54,-4-2-49,-2 1-60,-3 1 0,-10-1-240,8 2 50</inkml:trace>
  <inkml:trace contextRef="#ctx0" brushRef="#br0" timeOffset="125794.12">24416 6643 197,'0'0'270,"-8"5"-57,8-5-27,0 0-15,-3 5-5,3-5-19,11 2-35,-11-2 12,24 2-38,-9-2-12,4 0-16,3 0-13,4 0-4,4 0-4,2-2-12,6 2-13,0 0-64,3 0-134,1 0-353,-2-1-47</inkml:trace>
  <inkml:trace contextRef="#ctx0" brushRef="#br0" timeOffset="133934.33">20856 5236 60,'0'0'89,"0"0"-20,-7-5-12,7 5-21,0 0-2,2-6-21,-2 6 8,6-5-21,-6 5-19,9-4-38,-9 4-48,11-5 37</inkml:trace>
  <inkml:trace contextRef="#ctx0" brushRef="#br0" timeOffset="135115.1">24690 4833 20,'0'0'37,"0"0"60,0 0-55,0 0 26,0 0-53,0 0 41,0 0-45,0 0 38,0 0-47,12 1 43,-12-1-40,14-1 38,-14 1-36,13-2 28,-13 2-32,15-1 31,-15 1-36,15-1 43,-15 1-36,11-1 43,-11 1-40,0 0 32,14-2-31,-14 2 32,0 0-33,12-1 27,-12 1-24,0 0 43,0 0-30,0 0 21,11-1-33,-11 1 24,0 0-40,0 0 30,0 0-33,-14 0 31,14 0-32,-20 2 33,6 0-34,-2 0 29,-2 1-33,6-1 32,-6 1-29,1-2 28,2 1-35,3-1 34,-2 0-34,4 1 36,-1-1-30,11-1 32,-13 4-39,13-4 41,-13 2-31,13-2 32,0 0-38,-9 3 34,9-3-32,0 0 28,15 1-27,-15-1 33,18 1-33,-5-1 28,2 0-36,3 0 38,-2 0-40,5-1 37,-3 1-33,0 0 32,-4 0-32,4-1 33,-1 1-34,-5 0 30,1 0-28,0 0 33,-13 0-30,18 0 30,-18 0-30,15-3 53,-15 3-23,12 0 21,-12 0-30,0 0 27,0 0-34,0 0 30,0 0-36,0 0 27,-12-4-29,12 4 27,-17-1-29,17 1 28,-16 0-28,16 0 30,-15-1-33,15 1 39,-12 0-30,12 0 23,-11-1-26,11 1 28,0 0-32,0 0 35,-15 0-35,15 0 25,0 0-27,0 0 31,0 0-33,0 0 26,0 0-26,0 0 31,0 0-34,0 0 31,0 0-28,0 0 35,0 0-34,0 0 27,0 0-29,0 0 32,9-3-25,-9 3 21,0 0-25,0 0 32,0 0-38,0 0-10,0 0-70,0 0 3,0 0-81,0 0-139,0 0 225</inkml:trace>
  <inkml:trace contextRef="#ctx0" brushRef="#br0" timeOffset="136282.96">18600 4550 93,'-12'-4'146,"1"0"-36,3 1-38,8 3-21,-14-3-12,14 3-8,-10-1-12,10 1 0,0 0 1,0 0-5,14 3 16,-2 0 11,10-1 13,7 1-7,11-1 10,15 0-5,8 1 2,16-1-8,4-2-6,3 1-4,1 0 0,3-1-5,-2 3-6,2-2-1,-3 0-4,-4 1 0,-5-1-8,-14 1 0,-7-2-2,-2 0-4,-13 1 1,-5-1-1,-6 2 5,-5-2 25,-5 0 20,0 0 31,-6 1 27,0-2 10,-2 1-1,0 0 7,-3-2-49,-10 2 6,18-1-40,-18 1 21,13-3-51,-13 3-2,9-3-63,-9 3-39,0 0-44,0 0-47,0 0-32,0 0-55,0 0-178,-12 7 85</inkml:trace>
  <inkml:trace contextRef="#ctx0" brushRef="#br0" timeOffset="137611.39">20239 4093 117,'0'0'220,"0"0"-25,0 0-52,0 0 15,0 0-41,-8 2 19,8-2-54,0 0 8,0 0-44,0 0 7,3-6-29,-3 6 19,4-5-37,-4 5 26,4-9-29,-4 9 29,5-9-31,-2 3 32,1 1-9,-1-1 1,1-1 2,-2-1 0,2-1-8,1 2-1,-1 1 2,0-5-1,2 5-1,-2-2-9,1 0 0,-2 1 3,2 1 10,-2 0 4,-1 1-15,4 0-8,-6 5 7,4-8-3,-4 8-3,5-4-7,-5 4-2,0 0 8,7-4-5,-7 4-3,0 0-12,6 5 23,-6-5-7,6 9 4,-4-2-11,0 0 15,0 2 0,0 0-3,-2 3 2,3-1-2,-1 2 0,0-1 8,-1 2-8,0 0-3,2 1 2,-1 2 6,-2-3-6,2 1-2,-2 0 2,2-1 6,-2 0-4,0-2-1,1 1-1,2-1-3,-3 0 10,0-3-3,1 1-6,-1 0 3,1-4 4,-1 2-3,0-2 2,0-6-6,0 13 12,0-13-2,0 9 6,0-9 14,-1 9 16,1-9-1,-1 6-5,1-6 4,0 0-2,-3 8-5,3-8 0,0 0 1,-1 6-21,1-6-12,0 0 2,-5 4 5,5-4-2,0 0-2,0 0-6,-6 4 1,6-4-6,0 0 0,0 0 2,0 0 5,0 0-1,-3 7-3,3-7-3,0 0-2,0 0 2,0 0 4,0 0 1,0 0 5,0 0 0,6 4 3,-6-4-5,0 0-2,16 2 9,-16-2-5,12 0-1,-12 0-3,16 2 1,-16-2 0,15 1 0,-15-1 6,19 1-11,-19-1-2,21 0 12,-21 0-4,21 1-3,-21-1 2,21 2-8,-21-2 7,19 0-1,-19 0-4,15 1-16,-15-1-27,13 1-27,-13-1-47,12 2-53,-12-2-26,0 0-17,1 6-44,-1-6-202,-11 7 63</inkml:trace>
  <inkml:trace contextRef="#ctx0" brushRef="#br0" timeOffset="138810.53">19049 4550 76,'0'0'301,"-19"0"-58,19 0-33,-11-2-24,11 2-14,-11 0-12,11 0-47,0 0-12,-11-1-42,11 1-14,0 0-11,0 0 5,11-5-19,1 2 4,3 2-15,8-3 13,4 1-20,8-2 9,4 2-9,9-2 22,1 0-17,0 1 22,5 1-17,0-1 15,3 1-23,0-1 5,2 1 2,0 0-6,-3 1 6,4-2 4,0 1-5,-4 1 5,2-2 3,-5 1-4,0-1 19,-4 3-26,-2-2 23,-9 1-23,1-1 3,-3 1 3,-6-1-8,-2 2 3,0-2-6,0 3 7,-2-3 1,-6 3 5,3-1-2,-4-1-6,-1 1-6,-1 1-1,-2-2 15,-3 2-15,-1-1-2,-11 1 23,18-2-25,-18 2 1,17 0-6,-17 0 7,11-1 6,-11 1-4,0 0-4,0 0 8,0 0-4,-8 5 30,-2-3-37,-4 0 34,-6-1-29,-5 3 20,-1-1-31,-9 1 36,0 0-30,-4-2 19,-1 1-25,-7-1 30,0 3-30,-3-3 29,-1 3-26,1-2 28,-4 2-36,2-1 33,-3-1-29,0 2 30,0-1-29,-1-1 26,-4 2-26,0-1 25,0-2-23,1 3 26,-1-2-30,0 0 27,1 1-22,-1-1 21,3-1-22,0 1 23,4-1-26,-1 1 24,2 1-23,3-2 0,6-1-2,3 2 5,4-2-12,4 0 19,3 2 4,2-2-4,4 1 4,3-1 1,3 1-1,2-2-12,2 0 6,1 1 1,1 1-5,11-2 3,-16 1 4,16-1 1,0 0 0,0 0 6,0 0 0,22 0 4,-1-1 20,6-2-26,12 1 19,10-2-33,4 0 36,4 0-31,4-1 26,12 0-24,0 0 26,-2 0-28,1 0 27,-11 1-25,2 1 20,-2-1-22,2-1 30,-2 2-26,-1 0 26,-1-1-34,-2 2 30,-2-2-31,-1 3 29,-5-3-25,-7 2 20,-4 0-36,-4 0 40,-4 1-31,-3 0 30,-7 0-25,-1 1 26,-1-2-30,-4 2 28,-1 0-32,0-2 32,-13 2-27,20 0 29,-20 0-34,12-3 31,-12 3-23,0 0 28,0 0-35,-8 5 14,-6-5-9,-5 3 27,-7-2-24,-12 3 25,0 0-27,-10 0 29,-5 1-34,-2 0 37,-1 0-35,-4-2 27,0 1-28,-2-1 27,-11 1-31,11 0 33,-9 1-38,9-1 40,2-3-36,2 3 29,3-1-23,4-1 30,11 2-39,3-1 9,7-2 32,3 0-34,4 0 30,3 1-32,2-1 29,1 0-31,4 1 24,1-1-19,1 1 26,11-2-33,-19 0 3,19 0 9,-10 3 2,10-3-1,0 0 3,0 0 1,13 3 6,3-3-4,7 0 1,14-1-1,11-1 4,5-1 28,6 1-28,5-1 30,11-1-29,-1 2 25,2-1-25,-1 0 26,-11 1-42,-2-1 37,-2 1-34,0 0 35,-5 0-31,-2 1 27,-3 1-38,-10 0 33,-3-2-28,-8 1 30,-1 0-33,-5 1 41,-2-1-40,-2 1 33,-3-2-39,-3 2 35,-1-1-25,-1 1 38,-11 0-35,17-1 38,-17 1-38,0 0 31,0 0-51,0 0 45,0 0-34,-10-4 31,-7 4-35,0 1 34,-4 1-32,-5 0 28,-2 1-48,0 0 9,1 0-41,-1 1-15,2 1-50,1 0-26,1-1-44,2 1-50,5 0-236,-2-1 19</inkml:trace>
  <inkml:trace contextRef="#ctx0" brushRef="#br0" timeOffset="143033.04">19471 4485 242,'-8'-7'213,"8"7"-30,-5-8-27,5 8-18,-5-7-5,5 7-21,-4-5-22,4 5-13,-5-6-13,5 6-14,0 0-4,-4-6-7,4 6-9,0 0-7,-5-5-1,5 5-6,0 0-3,0 0 3,-4-5-7,4 5 2,0 0-1,0 0-1,0 0 2,0 0-4,0 0 1,-5-4-7,5 4 9,0 0-7,0 0 0,0 0 1,0 0 2,0 0-8,0 0-3,0 0 10,0 0-3,0 0-2,0 0 1,0 0-4,0 0 3,0 0 1,0 0 2,0 0-5,0 0 6,0 0-5,0 0-7,0 0 11,0 0-5,0 0-1,0 0 1,0 0 7,-3-5-4,3 5-2,0 0-1,0 0 1,0 0 5,0 0-11,0 0 5,0 0 5,0 0 1,0 0-7,0 0 5,0 0-5,0 0-6,0 0 5,0 0-1,0 0 6,0 0-10,0 0 4,0 0 3,0 0-3,0 0 4,-2 5-2,2-5 11,0 0-30,-5 8 23,5-8 5,-3 6-3,3-6-7,-2 10 9,2-10 0,-5 10 8,3-5-14,1 2 3,-3 0 1,1 3-9,-1-1 4,1 0 4,-2 2 0,3 3-2,-4-2 9,1 3-6,0-1-11,0 2 7,0 0 4,1-2-2,0 3 4,-1 2-5,1 1-24,-2 1 30,1 0-20,0-1 30,1 3-25,0-2 29,0 1-1,3 3 0,-4-2-3,5 2-5,-1-1 5,1 2 1,1-1-1,-1-1 1,4 1-2,-2 1-1,-1-1 16,3 0-18,0 0 16,-1 1-23,0-1 12,0-1-16,2 2 1,2-1-3,-4 1 6,3 3-2,0-2 5,-1 2 4,3-2 1,-2 2 0,1-5-4,-1 0-2,2 3 8,-1-4 5,1 0-9,-3 1-2,4-2 1,0-1 1,-1 0-12,-1 1 11,2-2 0,0-1 24,-1 1-26,0-1 25,0-3-34,1 2 27,-1-1-24,0 0 26,1-2-29,-2-1 25,1-1-29,-2 1 27,5-2-38,-4 0 41,1 1-38,1-1 37,0-2-34,0 1 30,-1 0-28,2 0 22,0-2-22,0 3 30,4-5 0,-2 4-5,2-2-5,-1 0 0,2 0-4,0 0-26,2 1 34,-1 0-35,1-4 34,0 4-34,-1-3 40,2 3-44,1-3 40,-1 0-28,-2 1 30,1-1-35,0 0 35,2 0-37,0 0 34,2 1-28,-1-3 29,1 2-32,-1-2 34,3 0-30,1 2 29,-1-2-38,-2 0 40,4-1-36,0 2 34,0 0-34,1-1 34,-2-2-36,0 2 36,2 2-34,-2-2 34,2-1-34,-2 1 30,-2-1-30,5 1 35,-4 1-36,3-1 31,-2-1-27,1 1 34,-1 0-38,2-1 37,-1 1-33,0-2 36,0 2-44,1-1 45,1 1-37,-2-2 41,3 0-38,-2 2 34,2-1-36,0-2 40,-2 1-33,1 0 35,-1-1-37,1 2 32,0-2-34,-3 0 45,3 0-47,-4 1 45,3-1-38,-5 0 34,2 0-38,-3 1 38,1-3-46,0 2 41,-1 0-33,-1-1 41,-1 1-47,3 0 45,-3-1-44,2-1 42,-1 2-39,0-1 16,-1 0-10,1-1 39,0 0-43,1 0 38,0 0-50,2 0 55,-3 0-49,4 0 41,0 0-38,0 3 41,0-3-59,1 0 53,-1 0-37,5 0 39,-1 0-43,-5 0 43,5 0-42,-4 0 43,0 0-51,0 0 53,0 0-48,-1 0 29,-1 0-21,3 0 31,-2 0-30,-1-3 41,0 3-46,0 0 47,0-1-42,1 0 48,-2-2-44,1-1 46,2 2-37,0-1 37,3-2-47,-3 1 44,2-1-48,0 1 45,1-2-45,-1 1 40,-1 0-52,3-2 45,-3 2-35,2 0 37,-2 0-37,1 0 36,-3 1-39,1-2 40,-5 2-43,1-1 41,-1 3-38,0-3 33,1 2-32,-2-1 33,-2-1-34,4 2 39,-4-2-40,2 3 41,-1-3-38,0 3 43,2-3-29,-1 0 32,-1 1-38,2-2 38,-1 2-10,-2-1 0,2 0 3,-3 1-15,4 0 12,-4-2-4,2 3-7,-1-2 2,1 1-3,-2-2-2,1 1 8,0 1-6,0 1 0,-2-1 2,2-1-7,-1-2 2,0 4 4,-2 0-8,-1-1-1,2-1 0,-3 2-4,1 1 5,2-1-3,-2-1 5,1-1 0,-1 2 3,0-1-5,1 0 6,-2 0-8,4 0 3,0-1-24,-2 0 12,3 1 22,-2-2-4,-1 4-23,1-2 25,2-2-25,-2 1 20,1 0-19,0 0 22,2 1-24,-4-1 21,2 0-20,0 0 26,-1 0-17,1-1 18,-1 3-27,0-2 25,-3 2-27,2-3 25,0 3-21,-2 0 23,2-1-22,0-1 22,-2 0-22,1 2 20,0 0-24,0-1 23,-1-1-15,-1 2 19,0 1-27,1-2 26,-1 1-24,2-2 20,-2 2-18,-1 1 24,0-2-22,1 1 20,1 1-37,-1-2 42,0 0-23,1 0 20,-1 1-24,0 1 23,-1-2-27,0 0 29,1 0-27,-2 1 25,1 1-5,-8 2-23,14-5 28,-14 5-27,12-5 28,-12 5-25,12-6 22,-5 3-26,-7 3 24,11-6-19,-11 6 23,14-8-27,-6 5 29,-2-2-29,3 2 25,-2-2-25,-1 1 27,-6 4-29,13-6 23,-6 1-17,-7 5 20,13-7-22,-6 3 24,-1 1-23,3-1 24,-9 4-22,10-7 0,-3 3-2,-7 4 3,12-6-1,-5 0 5,-1 2 5,1 2-7,-7 2-1,12-9 4,-12 9 3,9-8 3,-9 8-2,9-7-2,0 2-2,-9 5-2,10-8 8,-6 6-1,3-3-6,0 0 0,0-1 6,-1 1-5,0-1-2,2 0 4,0 1 0,-1-2 0,1 1 0,-1 1 1,1 0 9,-3-2-4,2 2-4,-1 1 0,1-3 0,0 3 0,-4-2-2,5 2 2,-1-2-1,-2 1 0,2 0 5,-2 0 3,1 0-2,-1 1-4,3-1 7,-3-2 2,-5 7-6,10-9-3,-3 4 6,1-2-5,-1 1 1,-1 1 3,2-2 0,-1 0-6,1 2 0,0-4 6,0 3-6,0-1 22,0 0-29,-1 1 26,-2-2-26,4 3 20,0-1-23,-3-1 25,0 0-16,2 2 14,-1 0-18,0-3 20,0 3-23,-1-2 22,0 1-22,1 1 17,-1-2-20,0 0 25,1 1-19,1-1 15,-3 1-22,1 0 26,1-1-18,-1 0 13,2 2-21,-3-3 19,1 3-19,-1 0 16,2-3-15,0 3 19,-3-1-20,3-1 21,-2 2-20,0 1 22,2-2-25,-3 0 25,1 1-19,-1 1 13,1-3-19,1 3 31,0-1-26,-2 0 19,-2 1-26,5-3 28,-2 2-34,0 0 35,0-2-28,0 2 3,0 0 2,0 0 2,-2-2 0,3 4 4,-3-4-2,6 2-3,-4-2 4,-1 2 1,1 0 2,0 0-1,-1 0 1,1 0-2,-1 0 3,-4 5 4,7-9-1,-4 4 1,3 0-9,-2 1 1,-4 4 3,8-11 0,-4 7 1,-4 4-3,7-10 5,-3 6-1,-1-3-2,1 2 5,0 1-5,0-1 0,0 0-1,-4 5 3,7-8-2,-3 1 0,-4 7 0,5-8-4,-1 3 7,-4 5 2,7-7-1,-7 7-3,5-10-6,-5 10 7,6-9-4,-6 9 3,4-8-1,-4 8 5,6-9-5,-6 9-1,5-7 6,-5 7-1,3-10-7,-3 10-3,3-7 4,-3 7 1,5-7 2,-5 7 1,5-8-2,-5 8-1,3-6 5,-3 6-16,2-8 18,-2 8-3,4-5 0,-4 5-4,0 0 1,5-10-3,-5 10 4,0 0-1,1-6 2,-1 6 0,0 0 0,0 0 0,3-8 3,-3 8-6,0 0 1,0 0 0,0 0-4,1-5 1,-1 5-2,0 0-2,0 0 1,0 0 3,0 0 5,0 0-5,0 0-7,0-8-1,0 8 1,0 0-1,0 0 7,0 0-1,-10 3-1,10-3-1,-14 5 8,6-3 8,-2 1-13,0 1 2,0 1 2,-2 0 5,1-2-2,-2 2-2,0-1 1,0 3-5,-3-2 8,6 0-7,-2 0 2,-1 2 2,-1-3-2,2 2-1,-1 1-1,-1-2 6,2 0 2,0 1 0,1-3-8,2 3 3,-2-2 4,3-1-4,-1 2-1,3-1-3,6-4 8,-12 6 1,12-6-5,-11 4 0,11-4 4,-8 5-8,8-5 5,-9 4 2,9-4 12,0 0-7,-8 3 2,8-3 3,0 0 4,0 0-1,-7 5-1,7-5-1,0 0-4,0 0-1,0 0-2,0 0 2,0 0-6,0 0-2,2-6 3,-2 6-4,7-5 3,-7 5-3,6-6-2,-6 6 0,12-7 1,-7 2 3,2 1-2,1-1-4,2 1 0,-2-1 6,0 0-3,3-1 0,-1 1 1,-1 0-3,3 1 1,-2-2 2,0 2-4,2-1 2,-3-1 2,1 2-3,1 0 3,-2 0-2,-1 0 3,0-1-2,1 3-2,-2-2 4,1 1-2,1 0 0,-1-2 0,-8 5-1,11-5 2,-11 5 1,14-7-5,-9 5 2,3-2 1,-8 4 3,12-6-7,-12 6 3,11-5 3,-11 5 2,7-5 0,-7 5-6,8-5 3,-8 5-1,9-2 4,-9 2-4,4-3 0,-4 3-3,0 0 5,10-4-2,-10 4-3,0 0-1,0 0-2,0 0 4,7-4-3,-7 4-3,0 0 0,0 0-2,0 0 1,0 0 3,0 0 3,12 1 3,-12-1-2,0 0-1,8 7-3,-8-7 0,7 6 2,-7-6 5,7 9-3,-2-4-1,-1 1 1,2 0 6,1 1 1,-1 1-8,1-1 0,0 0 6,0 1-3,-1-1 4,1 0 1,-1 0-4,0 2-1,1-1-1,-1 0 2,-1 1 3,0-2-10,2 1 2,-4-1 7,3 0-4,-4 1 2,2 0 0,2-1-4,-3 0-5,-2-1 13,2-1 3,-1 3-8,0-1-3,-1-1 2,0 1 4,2-1-6,-2 2 30,0-1-34,-1-7 31,2 11-30,-2-11 22,1 12-19,-1-12 16,1 11-23,-1-11 29,0 9-29,0-9 30,0 9-31,0-9 29,0 6-30,0-6 23,0 0-23,0 10 28,0-10-27,0 0 26,0 7-29,0-7 28,0 0-22,0 0 22,0 10-27,0-10 26,0 0-28,0 0 32,-1 7-32,1-7 29,0 0-27,0 0 29,0 0-30,0 0 31,-1 7-29,1-7 27,0 0-24,0 0 21,0 0-19,0 0 24,0 0-25,0 0 28,0 0-26,0 0 24,-7 2-21,7-2 19,0 0-25,-10-4 24,10 4-25,-13-3 26,13 3-23,-11-4 14,4 1-19,-3-1 21,2 0-22,-2 0 29,-1 1-23,-2-6 25,0 6-32,0-4 1,-1 0 6,0 1-2,1 0 4,-2-2-2,1 1 2,0 0 8,0-1-8,-1 1 1,-1-3 3,2 3 4,0-2-3,0 1-4,0 0 7,-1 0-2,3 1-4,-1 0-2,1 0 9,1 1 0,0-2-7,-1 3 5,2-1 0,2 1-2,-2 0 0,1 0 5,0 1-5,1 0-4,0 0 2,8 4 3,-12-7-4,12 7 3,-10-3-1,10 3 6,-9-5-5,9 5 0,-8-4 3,8 4-4,0 0 1,-7-5-7,7 5-1,0 0 7,-8-3-1,8 3-1,0 0-6,0 0-4,0 0-12,-6-4-15,6 4-41,0 0-33,0 0-9,0 0-47,0 0-56,0 0-103,0 0-380,-5 4-216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01T05:40:21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2515 8652 228,'0'0'239,"2"-10"-57,-2 10-27,0 0-14,4-13-20,-4 13-19,0 0-26,0 0-23,2-11-14,-2 11-6,0 0-9,0 0-1,0 0-15,0 0 12,0 0 1,0 0 2,10 4-4,-10-4 1,5 10-1,-5-10-1,8 15 4,-4-5-2,1-1-12,-1 4 20,0 1-3,1 0-1,-1 3-1,0-2 2,0 2-5,1 2-4,0 0 4,-2 1-4,1 0 0,-1 1-1,0-2 18,0-1-14,0 1 10,2-2-17,-1-1 14,-1-1-13,0-1 14,0-4-17,0 1 25,0-2-20,-3-9 48,7 16-26,-7-16 32,15 8-28,-15-8 22,15 4-49,-2-7 25,0-1-20,4-2 17,2-5-36,3-1-11,4-2 12,4-4-2,1-2-2,3-2 3,0 1 0,3-3 1,-1 1 2,0-1-4,1 1 1,-1-1-6,2 0 9,-2 2 1,0 0-10,-1 1 18,-2-1 1,-2 3-9,-5 5 8,0-1 1,-4 1 0,2 1 29,-4 3-40,-1-1 37,-3 2-43,2 0 33,-5 2-40,3 0 40,-3 1-36,3 0 35,-3 1-39,0 0 34,-4 0-31,1 0 26,3 2-30,-13 3 30,19-5-31,-19 5 34,17-4-34,-17 4 30,13-4-40,-13 4 40,12-3-36,-12 3 37,0 0-36,13-3 35,-13 3-34,0 0 24,11-4-34,-11 4 47,0 0-26,0 0 31,11-3-41,-11 3 33,0 0-33,0 0 36,0 0-34,0 0 33,11-2-31,-11 2 32,0 0-42,0 0 26,0 0-18,0 0 36,0 0-38,0 0 37,0 0-36,0 0 39,0 0-46,0 0 42,11-3-36,-11 3 36,0 0-39,0 0 37,0 0-37,0 0 39,0 0-38,0 0 35,0 0-32,0 0 34,0 0-35,0 0 10,0 0 2,0 0 24,0 0-39,0 0 32,0 0-14,0 0 16,0 0-37,0 0 45,0 0-39,0 0 34,0 0-36,0 0 39,0 0-39,0 0 34,0 0-34,0 0 20,0 0-12,0 0 33,0 0-42,0 0 41,0 0-42,0 0 39,0 0-35,0 0 33,0 0-37,0 0 39,0 0-36,0 0 29,0 0-28,0 0 28,0 0-29,0 0 34,0 0-32,0 0 26,0 0-26,0 0 34,0 0-34,0 0 32,0 0-34,0 0 38,0 0-41,0 0 32,0 0-37,0 0 12,0 0 39,0 0-35,0 0 32,0 0-40,0 0 30,0 0-31,0 0 34,0 0-25,0 0 28,0 0-38,0 0 41,0 0-40,0 0 34,0 0-34,0 0 37,0 0-33,0 0 39,0 0-44,0 0 40,0 0-40,0 0 29,0 0-24,0 0 37,0 0-37,0 0 33,0 0-35,0 0 34,0 0-40,0 0 10,0 0 33,0 0-34,0 0 36,0 0-35,0 0 35,0 0-38,0 0 33,0 0-33,0 0 31,0 0-29,0 0 33,0 0-37,0 0 40,0 0-42,0 0 39,0 0-38,0 0 41,0 0-38,0 0 36,0 0-40,0 0 34,0 0-31,0 0 37,0 0-39,0 0 35,0 0-41,0 0 32,0 0-45,0 0 27,0 0-48,0 0 0,0 0-53,0 0-16,0 0-22,0 0-42,0 0-23,-15 3-53,15-3-212,-17 9 37</inkml:trace>
  <inkml:trace contextRef="#ctx0" brushRef="#br0" timeOffset="1323.49">3363 10572 156,'0'0'168,"-15"-3"-49,15 3-13,-16-4-24,16 4 6,-15-3 4,15 3 0,-14-3-7,14 3-16,-14-3-9,14 3-14,-13-3-2,13 3-4,-11-2 0,11 2-9,0 0 4,-13-1-8,13 1 0,0 0-3,-11-3 3,11 3-7,0 0 5,0 0-4,0 0 13,0 0-9,0 0 39,0 0-15,0 0 16,0 0-22,14-3 17,-14 3-27,18 0 17,-18 0-24,26-1 17,-12 1-28,1 0 19,4 0-28,-1-1 25,5 1-33,-1 0 36,5-2-26,0 1 27,2 1-35,2 0 34,0-2-25,6 1 19,0 0-23,2 0 24,2 0-26,0-1 23,1 0-27,7-1 28,0 1-34,-2-1 30,2 1-27,-2-2 21,1 3-23,-7-2 29,2 2-34,-2-2 26,1 3-22,0-2 22,-1 2-27,1 0 35,-1 0-36,-1 0 33,-1 0-31,2 0 28,-2 2-30,0-2 31,0 3-29,-3-2 29,0 1-36,-5 0 32,-1 0-24,0 0 29,-1-2-35,-3 3 38,1-1-37,-6-1 39,0 0-36,-2 1 29,-4-1-26,-1 1 19,-2-2-24,-1 1 30,-11-1-20,21 2 41,-21-2-30,16 1 47,-16-1-33,12 1 41,-12-1-39,0 0 33,17 1-41,-17-1 21,0 0-26,0 0 35,15 0-44,-15 0 40,0 0-46,0 0 40,0 0-47,13-1 40,-13 1-40,0 0 40,0 0-49,0 0 40,0 0-33,7-5 26,-7 5-27,0 0 25,0 0-53,0 0 0,0 0-67,-13-5-26,13 5-56,-14 3-99,14-3-91,-23 3-155,11-2-44</inkml:trace>
  <inkml:trace contextRef="#ctx0" brushRef="#br0" timeOffset="1833.44">3269 10203 94,'0'0'209,"0"0"-53,0 0-21,-18 3-26,6 1-17,-5 1-8,-7-1-5,-5 6-10,-4 0-9,-9 1-2,0 0-17,-3 1 11,-1 0-4,-1 0-1,1 0-1,-1-3-1,3 1-3,-1 0-12,3-1 9,5-2-8,4 0-20,1-1 14,5-1 4,2-1-9,1 1-4,6-2 3,1-1-9,3 1-24,1-1-25,13-2-46,-23 3-45,23-3-32,-14 2-65,14-2-99,0 0 214</inkml:trace>
  <inkml:trace contextRef="#ctx0" brushRef="#br0" timeOffset="2043.87">2417 10315 9,'-10'7'235,"10"-7"-37,-12 8-39,12-8-18,-11 13-19,6-6-8,0 1-18,-1 3 3,2-1-8,-1 0-8,4 2-5,-2 0 1,2 2-19,0-2 10,1 1-18,2 0 10,1 0-17,1-1 21,1 1-29,2-2 18,2-3-25,2 2 18,2-3-32,2-2-15,1-1-58,1-1-22,2-3-40,0 2-32,-2-4-49,1 2-254,-3-3 69</inkml:trace>
  <inkml:trace contextRef="#ctx0" brushRef="#br0" timeOffset="2658.79">837 10801 83,'0'0'295,"0"0"-46,0 0-29,1 14-26,-1-14-4,0 0-43,0 0-5,0 0-31,0 0-6,15-8-32,-9 2 18,1-2-43,2-4 19,0-1-36,1-2 28,2-3-38,-1 0 27,0-3-43,-1-3 24,0-2-39,-2-1 30,-1-1-30,-1-2 0,-1 0 10,-2-3 8,-1-1-25,-1 0 0,-1 1 1,-1 0 6,0 4 2,-1 3 24,-1 0-10,-2 4 28,3 4-25,-2 1 21,2 3-53,-1 4 39,0 1-20,3 9 15,-7-8-19,7 8 2,-10 4-2,10-4-5,-10 16 13,5-4-6,2 3 8,0 2 3,1 2 0,4 2 25,0 4-28,3 0 29,2 5-27,3 0 26,4 1-48,2 3 12,3-3-41,1-2-25,2-2-37,-2-7-35,2-2-11,-2-3-29,1-5-63,0-5-171,-3-1 118</inkml:trace>
  <inkml:trace contextRef="#ctx0" brushRef="#br0" timeOffset="3641.8">1340 10481 17,'0'0'257,"2"-11"-41,-2 11-31,0 0-38,1-12-12,-1 12-18,0 0-23,2-11 2,-2 11-8,0 0-6,0 0-11,1-11-5,-1 11-9,0 0-18,0 0-4,0 0-6,3-13-4,-3 13-6,0 0-6,4-10-1,-4 10-8,0 0 8,2-10-6,-2 10-4,0 0-2,3-10 1,-3 10-3,0 0-11,0 0 3,0 0 0,0 0 2,1-11 2,-1 11-2,0 0 0,0 0-3,0 0 13,0 0-5,0 0 2,0 0 2,0 0-1,3 10 8,-3-10-1,0 0-2,0 0 0,0 0 5,0 0 1,6 8 0,-6-8-4,0 0 1,0 0-6,0 0 4,8-6-3,-8 6 6,0 0-11,5-8 1,-5 8 0,0 0-7,0 0 9,3-10 1,-3 10-5,0 0-4,0 0 5,0 0 0,0 0-8,1-10 9,-1 10 0,0 0-5,0 0-11,0 0-4,0 0 3,0 0-5,0 0 9,5-9 3,-5 9-3,0 0 2,0 0 5,4-9-4,-4 9-3,0 0 6,0 0-3,1-13 2,-1 13-5,0 0-3,-5-9 2,5 9 2,0 0 3,-12-6 0,12 6 5,-14 3 4,14-3-4,-18 7 10,11-1 0,-2 1-1,-1 1 2,2 1-3,-1 0 3,1 3 0,2-2 2,2 2 6,1-2-8,3-10 10,0 22 9,2-13-8,2 1 4,3-3-2,0 0 9,3 0-18,3-3 19,1-2-18,0-1 7,3-3-17,0 0-14,1-3 20,0-4-5,0-1 2,0-1 1,-2-2 3,-1-3-2,-3 0-1,0-4-2,0-3 17,-3 1-21,-2-1-4,-1-2 6,-1 1-4,-2-1 12,0 2-1,-1 0 7,-1 4-6,-1 1 10,0 1-12,-1 3 23,0 1-19,1 2 4,0 11-23,-3-16 16,3 16-15,0 0 14,0 0-15,0 0 20,0 0-15,0 14-6,3 1 13,0 3 6,0 4 2,5 5 4,2 3 2,1 6 5,2 2 24,2 3-25,0-1 19,1 1-28,0 4 33,-1 0-31,5 9 26,-4-1-36,-3-5 13,-1 0-11,-3-2-3,1 0-1,-3-1 30,-3-3-31,-1-7 26,-3 0-33,-2-2 39,-1-3-30,-2-4 28,-1-3-30,-4-3 36,1-2-29,-2-4 30,-2-5-41,0-3 42,1-2-41,12-4 35,-25-7-34,14 0 29,1-5-45,-1-5 46,5-2-42,1-4 33,3 0-34,2-2 36,1-2-53,4-3 42,2 0 3,2-1-3,5-5-2,1 1-6,2 2-35,2-1 36,2 0-47,-3 0 41,3 2-31,-3-1 34,-1 1-32,0-1 4,-3 1-1,-2 2 1,-2 0 12,0-1 2,-3-1-3,1 0 4,-5 1 3,3-1 28,-4 5-36,0-1 26,-2 3-25,0 1 48,0 4-22,-1 1 29,0 2-37,0 3 41,0 2-50,1 0 26,0 12-31,-2-18 32,2 18-33,0 0 25,0 0-28,0 0 30,0 0-29,0 0 33,0 0-27,4 16 1,-2-4-3,3 3 5,-1 2-1,4 4 6,-1 0 4,3 6 1,-1 1 29,2-1-58,-1 2 5,-1 0-72,1-1-30,-3-2-84,0-5-77,1-3-281,-2-4-78</inkml:trace>
  <inkml:trace contextRef="#ctx0" brushRef="#br0" timeOffset="3817.34">1807 10309 152,'-9'-7'350,"9"7"-66,-14-8-41,14 8-42,-9-7-35,9 7-31,0 0-20,-3-10-13,3 10-16,10-9-8,1 2-15,3-1-7,6 0-3,3-1-16,6-1-6,1-1-8,9-1-13,1-1-11,-1-1-29,3 0-25,-2 1-57,2 0-44,-2 0-55,-2 0-297,2-1-3</inkml:trace>
  <inkml:trace contextRef="#ctx0" brushRef="#br0" timeOffset="4938.02">9333 10288 183,'-14'-2'207,"14"2"-40,-19-4-11,19 4-24,-19-3-2,19 3-3,-17-3-9,17 3-8,-18-3-10,18 3-14,-14-3-10,14 3-21,-14-2-5,14 2-1,-11 0-6,11 0 1,0 0-8,-12-3 0,12 3-1,0 0 2,0 0 4,0 0 10,0 0 2,15 2 19,0-2-23,3 1 22,5-1-49,4 0 6,2 1-11,1 0 4,1 1-8,5 1 5,0-1-3,-1 1-4,-1-1-6,2 1 0,-7-1-2,2 0 3,-3 0-3,1 0 3,-2-1 29,-5 2-38,-4-3 30,2 0-32,-5 2 33,0-1-35,-2 0 30,-13-1-44,18 1 38,-18-1-40,0 0 8,0 0 4,0 0 2,0 0 6,-13 2 1,-3 0-5,-2-2 0,-4 1 4,-6 1-5,1-1 37,-2 0-33,0 0 28,0 1-43,2-2 39,2 2-34,3-1 34,3 0-37,-1-1 35,6 1-33,0-1 33,2 1-34,12-1 35,-21 2-34,21-2 31,-15 2-29,15-2 34,0 0-37,-8 2 37,8-2-30,0 0 37,0 0-40,13 5 34,-13-5-34,20 1 37,-20-1-35,23 1 12,-23-1-15,26 1 27,-14 0-59,1-1-32,1 0-34,1 0-50,0 0-40,1 0-52,3 0-296,-2-2-58</inkml:trace>
  <inkml:trace contextRef="#ctx0" brushRef="#br0" timeOffset="5638.37">11374 10457 163,'-12'-1'275,"12"1"-65,0 0-29,0 0-17,0 0-24,0 0-16,0 0-13,0 0-13,0 0-8,3-9-16,-3 9-8,18-3-9,-18 3 1,27-1 13,-9 0-29,2 0 17,0 0-24,3 1 17,0-1-25,4 1 16,0-1-28,-5 0 23,2 1-33,-2 0 24,-3 0-26,2 0 22,-2-1-34,-5 2 29,1-1-27,-15 0 27,22 0-34,-22 0 28,19 0-27,-19 0 22,0 0-24,0 0 30,0 0-27,0 0 24,0 0-25,0 0 29,-21 2-33,7-1 31,-5 0-26,0 0 24,-2 0-28,1 0 29,1-1-29,1 2 24,2-1-22,1-1 24,2 0-21,0 0 18,13 0-18,-19 2 26,19-2-33,-17 1 34,17-1-37,-11 3 45,11-3-27,0 0 25,0 0-27,0 0 33,4 8-23,-4-8 31,14 3-34,-14-3 35,21 2-33,-10 0 34,3-1-45,-1 0 36,2 0-33,-2 0 28,2 0-32,-1-1 28,-1 0-41,-13 0 3,23 1-58,-23-1-26,18 0-46,-18 0-34,14 0-56,-14 0-292,14-4-33</inkml:trace>
  <inkml:trace contextRef="#ctx0" brushRef="#br0" timeOffset="6386.62">10438 5995 292,'1'-12'277,"1"1"-66,-2 11-31,3-14-31,-3 14-36,2-12-31,-2 12-21,0 0-16,0 0-14,0 0 5,11 3 0,-11-3-5,8 21 19,-5-6-21,-1 3-1,3 3 4,-3 5 4,0 3-4,-1 3-12,0 4 1,-1 2-2,0-1-1,1 1-3,-1 1 1,0 0 1,0 0-1,0 0 6,-1-1 3,1-2 11,-1 0-32,1-1 4,-1-6-40,0-2-26,0-2-45,1-4-40,-2-2-20,2-2 2,0-5-33,0-12-165,0 14 185</inkml:trace>
  <inkml:trace contextRef="#ctx0" brushRef="#br0" timeOffset="7195.09">10516 6169 127,'3'-27'276,"-1"3"-47,5 0-38,-4 0-21,4 1-17,0 1-32,-1 3-14,3 0-10,2 2-20,1 0-15,3 2-12,5-1-7,3 1-7,7 3 2,5-1 2,5 1-16,5 1 7,0 4-3,7 0-3,3 1-5,3 1-2,2 1-1,3 2-12,11-1 5,3 3-1,-2-2 5,0 1-1,2 0-5,0 0 1,1 1-8,1 0 12,4-1-3,1 0 1,0 0-6,3 0-4,0-2 3,2 3-4,0-4 9,1 2-2,4-2 6,1 2-8,0 0 0,0-1-3,-3 1 1,-1-1 9,-2 1-3,-5 0 2,-4 0-6,-4 1 4,-14 1-2,-1 0 9,-5-2-3,-2 2-2,-3 0 1,-9 0-5,-2 0 1,-2 0-1,-7 0 11,-2 0-2,-2 0 4,-4 0 7,-2 0 11,-3 0-1,-1 0 0,-4 0 0,1 0 7,-14 0 4,24-1 0,-24 1-3,17 0-8,-17 0-3,15 0-1,-15 0-7,0 0-7,18-2-3,-18 2 3,0 0-8,14 0-5,-14 0-6,0 0 7,0 0-3,15 2-6,-15-2-1,0 0 2,0 0-2,0 0 1,0 0 0,15 1 0,-15-1 0,0 0 0,5 9 0,-5-9 36,3 10-41,-3-10 36,4 19-48,-2-7 42,1 3-40,-1 2 41,2 2-39,-2 4 41,1 3-16,1 5 12,0 5-45,0 0 43,2 6-40,1 1 47,-1 1-48,0 0 42,-1-1-45,3 1 44,-1-3-42,-2-7 42,1-1-42,-2 2 31,2-3-27,-2-2 43,2-3-44,-3-2 46,-1-2-50,2 1 29,-3-4 19,1-1-9,-2-1 1,-2 0 1,-3-1-44,-1 3 45,-5-3-42,-3 0 46,-6-1-38,-5 0 39,-7 0-40,-5 1 37,-4-4-54,-5-1 55,-3-2-33,-6-2 35,-4-1-40,-15-2 39,-3 0-40,-4-3 33,-3-1-33,-2-1 35,-5-1-33,-6-3 37,-3 1-43,-7-1 39,-23 1-52,-1-1 48,0 2-39,20-1 45,-21 0-6,25 2-41,2 1 46,4-1-47,6 1 44,6 0-39,5 1 44,7 0-41,14 2 39,3-2-42,5 1 41,2 0-39,6 2 41,6-1-37,3-3 36,1 4-40,7-3 42,2 1-47,1 0 42,2-1-31,4 0 42,-1-1-37,1 0 30,2-1-50,-2 0 39,1-2-44,0 0 34,0 0-52,3-1 25,0-1-46,-1-1 8,5 1-52,-2-2-20,3 0-70,1 0-60,2-3-42,1 0-225,5 0-42</inkml:trace>
  <inkml:trace contextRef="#ctx0" brushRef="#br0" timeOffset="7780.37">12254 5807 168,'1'-11'216,"1"0"-45,-2 11-18,1-18 19,-1 18-30,3-21-5,-1 11-1,-2 10-24,3-22 0,-3 22 0,1-21-6,-1 21-23,1-20-11,-1 20-8,1-20-7,-1 20-1,0-19-7,0 19-1,0-17-3,0 17-5,-1-17-5,1 17 0,-1-14-2,1 14-5,-1-15-3,1 15-8,0 0-2,0-14-11,0 14-7,0 0 1,0 0 0,0 0 4,0 0-8,-8 17 4,7 0 0,-3 4 8,-1 4 0,0 6 11,-2 8-5,-1 4 35,2 3-25,0 0 26,0 3-37,-1 2 41,1 2-37,1 1-1,0 0 8,1 0-1,-1 1 0,2-1 35,-2-1-37,1-1 31,1-1-32,0-2 32,1 0-32,-1-2 28,1 0-29,0-3 25,-1 0-41,2-6 36,-1-1-44,-1-2 43,0-1-46,1 0 48,-2 0-39,1-3 33,-2-1-79,1-3 4,0-4-67,-2 2-70,1-3-65,-1 0-130,0-1-317,-2-4-199</inkml:trace>
  <inkml:trace contextRef="#ctx0" brushRef="#br0" timeOffset="8395.16">10216 7054 106,'0'0'285,"-6"-14"-36,6 14-41,-7-12-10,7 12-30,-8-14-15,8 14-34,-8-12-6,8 12-26,-7-10 22,7 10-21,-6-10 15,6 10-36,-6-8 8,6 8-33,0 0 12,-10-9-41,10 9 28,-9-3-37,9 3 27,-19 2-31,8 1 24,-4 2-35,1 0-13,-2 0 22,2 4 0,1-4 6,0 5-2,2-3 4,2 2-5,0 1-5,5-2 12,1 2 1,3-10-1,1 21 5,3-9-1,2 1-5,4-1-3,-1 2 11,2 0 0,3 2-3,-2-3-3,1 0-3,1 1-1,-4-3-3,1 2 1,-2-4-12,1 2 11,-3-2 1,-1-1 1,-1 0-3,-5-8-1,10 14 0,-10-14 9,2 11-4,-2-11 2,-5 11 35,5-11-40,-13 8 1,2-5-4,11-3 2,-23 5-10,12-5-11,-2 0-21,1-2-20,-2-1-26,-1-2-64,4-1-56,-3-1-38,5-1-282,1-4-28</inkml:trace>
  <inkml:trace contextRef="#ctx0" brushRef="#br0" timeOffset="8581.2">10174 6962 117,'6'-9'323,"-6"9"-67,12-9-67,-12 9-26,11-6-43,-11 6-21,0 0-33,13-2-18,-13 2-4,9 2-3,-9-2 3,11 9-6,-11-9-11,11 15 4,-8-7-6,3 4-3,-2 1 0,2 2-2,-2 0 1,-1 2-6,-1 2-3,0 2-9,-2-1-18,0 0-26,-2 4-56,-2 0-61,1-2-16,-1 0-226,-2-3 140</inkml:trace>
  <inkml:trace contextRef="#ctx0" brushRef="#br0" timeOffset="9339.99">10220 7224 183,'0'0'311,"0"-13"-70,0 13-48,0 0-24,-1-14-33,1 14-30,0 0-20,0 0-14,1-14-11,-1 14-18,0 0-2,0 0-8,3-13 5,-3 13 10,7-7-5,-7 7 5,11-6-1,-11 6 6,13-10-5,-4 5-11,-1 0 8,0-1-10,0 0-1,1-1 8,-4 1-17,4 1 7,-4-2 4,-5 7 5,12-10 0,-12 10-13,10-7-4,-10 7-8,7-6-9,-7 6 1,0 0-7,10-6-1,-10 6-7,0 0 7,0 0-9,7 6 17,-7-6-13,0 0 3,6 12 7,-6-12-3,4 11-4,-4-11-3,3 13 10,-3-13 12,3 13-13,-3-13-4,3 11-5,-3-11-3,0 0 0,2 15 4,-2-15-2,0 0 5,3 11 10,-3-11-2,0 0-3,0 0 0,0 0-2,0 0 3,0 0-5,0 0 5,0 0-1,13-4-2,-13 4-3,5-7 2,-5 7 10,0 0 8,4-11 1,-4 11-1,0 0-9,0 0 0,8-9-15,-8 9 3,0 0-4,0 0 6,0 0 0,0 0-7,0 0 10,13 2-3,-13-2 5,8 6-2,-8-6-3,9 7 7,-9-7-3,9 7-4,-9-7-7,9 7 7,-9-7 1,7 5 9,-7-5-1,0 0-5,10 5 0,-10-5 3,0 0 2,0 0-6,13-5-2,-13 5 4,6-9-2,-6 9-7,6-13-2,-6 13 5,4-18 3,-4 18-4,3-19-2,-3 19 4,3-18-5,-3 18 6,1-15 31,-1 15-46,2-15 2,-2 15-2,0 0-1,1-14-1,-1 14 9,0 0 4,0 0-6,0 0 1,0 0 2,0 0 3,9 9-1,-9-9 3,8 10-4,-8-10 2,10 11-6,-10-11-3,10 11 5,-10-11 1,12 9 4,-12-9-2,10 7 7,-10-7 1,11 2 0,-11-2 0,12-2-2,-12 2 3,13-9-10,-13 9 6,13-12-3,-8 2 4,1 1-5,-2-3-3,2 0 42,-2-2-50,1 0 42,-1 0-37,-1-1 35,-1-1-40,2 3 42,-2 0-33,-2 2 40,3 0-30,-3 11 33,3-17-41,-3 17 24,1-13-47,-1 13 42,3-9-41,-3 9 42,0 0-36,0 0 30,0 0-28,0 0 35,5 8-38,-5-8 43,2 15-31,-1-4 1,0 1-6,-1 2-8,0 4-16,0-1-29,-1 3-32,-1 3-28,-4 0-41,2 2-60,-4 1-35,-1-1-238,-3 2 8</inkml:trace>
  <inkml:trace contextRef="#ctx0" brushRef="#br0" timeOffset="9496.62">10540 7120 220,'4'-9'303,"0"0"-84,1 0-39,2 2-34,4-1-19,-1 0-31,2 2-20,3-1-16,0 0-13,3 2-7,3-1-10,-1 2-15,4 0-38,0 1-34,-3 0-51,-1 1-40,1 1-242,-1 0 158</inkml:trace>
  <inkml:trace contextRef="#ctx0" brushRef="#br0" timeOffset="10307.12">11532 7206 204,'0'0'373,"0"0"-88,0 0-60,0 0-51,10 4-50,-10-4-30,0 0-20,0 0-20,5 11 2,-5-11-12,2 11 6,-2-11-11,1 15-4,-1-15-2,1 17-5,-1-17 1,0 21-6,0-21-5,-1 22 0,1-22-2,-1 22-3,1-22-4,-2 22 6,2-22 1,-2 20 17,2-20-24,-2 18 25,2-18-27,-2 13 45,2-13 3,-1 11 66,1-11-64,0 0 29,0 0-50,0 0 31,0 0-54,0 0 39,0 0-46,5-15-5,-1 6-1,0 0 5,1 0-2,2-2 8,1 0 0,-1 2 1,0-2-2,0 4-1,1-1-1,-2 2-13,-6 6 1,13-11-3,-13 11 6,15-6-2,-15 6 1,14-2-3,-14 2 5,15 0-8,-15 0 3,15 5 28,-15-5-28,16 9 38,-16-9-45,13 11 33,-7-4-52,1 0 36,-3 1-32,1-1 40,-5-7-39,8 15 25,-8-15-36,4 16 46,-4-16-44,3 12 49,-3-12-33,4 10 48,-4-10-42,0 0 20,0 0-21,0 0 45,0 0-40,0 0 40,10-3-39,-10 3 38,6-12-33,-1 3 55,-1 0-34,2-1 40,-1 2-39,1-4 52,0 2-31,-1 1 32,0-1-34,1 2 28,-1 1-40,-5 7 21,7-13-39,-7 13 18,7-11-48,-7 11 35,8-5-32,-8 5 33,11-2-32,-11 2 35,13 3-39,-13-3 38,15 6-34,-15-6 30,15 11-38,-7-4 32,-1 1-54,-1-1 40,0 1-54,0 0 36,1 1-42,-2-1 22,0-1-57,-5-7 33,8 14-27,-8-14 7,4 12-33,-4-12 19,7 8-13,-7-8-4,0 0-22,0 0-20,3 11-6,-3-11 14,0 0 16,0 0 25,0 0 18,5-11 16,-5 11 19,3-9 8,-3 9 12,2-12 58,-2 12 49,4-11 26,-4 11 23,2-10 4,-2 10-11,0 0-11,4-12-20,-4 12-25,0 0-8,0 0-8,0 0-5,0 0-6,0 0 2,0 0-1,0 0-4,0 0 4,7 7-2,-7-7-2,0 0-1,1 16-1,-1-16-8,2 13 23,-2-13-16,1 14 20,-1-14-32,2 15-3,-2-15-47,1 13-14,-1-13-56,1 12-37,-1-12-29,0 0-22,2 13-226,-2-13 105</inkml:trace>
  <inkml:trace contextRef="#ctx0" brushRef="#br0" timeOffset="10789.37">12184 7289 185,'0'0'235,"0"0"-49,-8 10-40,8-10-30,-9 9-25,9-9-11,-7 8-15,7-8-6,-8 13-11,8-13-8,-6 11-1,6-11-7,-5 12 0,5-12-3,-2 11 1,2-11-6,0 0 6,2 14-4,-2-14-11,0 0 4,6 9-4,-6-9-2,0 0-4,0 0-2,11-4 3,-11 4-9,7-11 3,-7 11 6,7-18-6,-3 8 13,-2-2-3,2 0 44,-2-2 12,1 2 14,-2-2 1,1 2 42,-1 1-4,0 0 32,-1 11-58,2-18 26,-2 18-60,1-14 20,-1 14-59,2-11 28,-2 11-48,0 0 27,0 0-38,0 0 19,0 0-24,0 0 43,0 0-40,0 0 39,0 15-45,0-15 40,-2 19-35,0-5 36,2-1-43,-1 3 43,-1 0-55,2 2 29,0-3-48,1 2 8,1-2-56,1-1-19,2 1-43,2-1-60,3-3-65,3-2-314,2-1-108</inkml:trace>
  <inkml:trace contextRef="#ctx0" brushRef="#br0" timeOffset="12449.87">13603 7299 4,'0'0'305,"0"0"-84,0 0-45,0 0-37,0 0-24,0 0-17,0 0-10,0 0-14,0 0-17,0 0-8,11 4-14,-11-4 1,18-4-9,-18 4-5,18-6 0,-10 2-11,2-2-1,-2 1-8,-1-2 4,2 1 23,-3-1 0,-6 7 2,10-13 4,-10 13 37,6-13-6,-6 13-9,3-12-10,-3 12-16,0 0 0,0-16-8,0 16-3,0 0-3,-6-9-5,6 9-3,0 0 2,-11-3-7,11 3 10,0 0-2,-13 3 0,13-3-5,0 0-1,-9 7-3,9-7-7,0 0-3,-6 8-11,6-8-1,0 0 6,0 0 10,0 0-4,0 0 4,0 0-2,0 0 2,0 0-4,0 0 5,0 0-9,0 0 3,0 0 0,0 0 9,-2-12 5,2 12-3,0 0-4,-6-8 0,6 8 2,0 0-3,-11-2-6,11 2 9,-14 4 0,4 1 5,1 1-5,0 1 5,-1 1 1,0 2-7,1 1 15,1 0 1,2 2-3,1 1 21,2-1-19,2 0 19,1-1-17,1 1 19,2-1-21,2 0 24,1 1-31,3-4 22,1 2-40,1-4 19,3 0-32,0-3 31,-2-1-21,1-2 19,1-1-27,1-4 27,1 1-24,-2-5 22,3-2-24,-3-1 3,2-3 2,-3 0 5,1-1 9,-2 0 5,-2-1 26,0 4 6,-3-1 18,0 2 7,-1 0 28,0 3-54,-1 1 29,-5 7-53,7-14 24,-7 14-41,6-5-1,-6 5 3,0 0 7,0 0-4,0 0-1,0 0 0,4 11 3,-4-11-2,0 12-2,0-12 39,0 17-45,0-17 31,-1 20-53,1-20 49,0 20-40,0-20 29,-1 18-33,1-18 42,-1 15-34,1-15 42,0 0-45,2 14 46,-2-14-35,0 0 39,0 0-40,0 0 45,15-6-62,-15 6 26,12-9 40,-5 2-39,2 0 43,0 1-42,1-2 41,4 2-47,-2 1 32,2-2-42,-2 1 40,1 2-43,-1 2 39,0-1-41,1 1 40,-13 2-49,25 0 47,-14 3-48,0 0 49,1 1-42,-3 0 42,1 2-41,0 0 38,-2 2-43,0-2 39,-1 2-37,1 1 37,-2 0-50,1 0 41,-2-1-37,0 0 39,3 1-28,-2-2 27,0 0-23,1 0 38,1-1-36,-8-6 37,15 8-39,-15-8 39,19 2-45,-19-2 41,22-3-37,-9-1 41,-2 0-38,3-1 43,-2 0-29,-2-2 42,3 0-30,-3 0 36,-1 0-14,0-1 49,-3 3-53,1-2 28,-7 7-29,12-12 34,-12 12-45,8-10 35,-8 10-45,5-8 32,-5 8-47,0 0 38,0 0-37,1-11 33,-1 11-35,0 0 40,0 0-47,-12-1 28,12 1-22,0 0 38,-13 6-47,13-6 38,-10 7-50,10-7 37,-9 9-53,9-9 32,-8 7-40,8-7 36,-6 8-31,6-8 35,0 0-28,-7 9 44,7-9-29,0 0 40,0 0-41,0 0 52,0 0-43,0 0 42,0 0-44,15 0 43,-15 0-40,13-9 48,-13 9-41,13-12 52,-7 7-37,2-3 49,-2 0-53,0-2 47,0 2-42,1-4 40,-2 3-40,0-1 42,-1 0-49,0-2 50,0 2-47,-1 0 40,-1 1-39,2-2 41,-4 11-39,3-18 40,-3 18-51,1-14 38,-1 14-41,0-13 41,0 13-50,-3-10 44,3 10-42,-11-4 39,11 4-44,-16 0 49,16 0-40,-23 4 43,9 1-47,-2 3 50,-3-1-52,2 3 34,-1 0-36,2 2 48,-1-1-48,2 1 45,0 1-37,3 1 44,-1 0-47,3-2 47,2 1-46,0-1 50,3-3-45,1 0 42,3 2-35,1-11 39,-1 18-47,1-18 47,6 16-46,-6-16 42,14 9-44,-14-9 43,16 6-39,-16-6 36,18 0-47,-7-3 44,1 0-37,0-2 38,0-4-38,1 1 38,1-4-36,2-1 31,-4-2-31,2-2 37,-3-2-44,2-2 47,-1-3-44,-1 1 41,-1 1-36,-4 1 40,3-2-23,-2 1 30,-2 0-29,1 1 45,0 3 0,-3 0-14,1 3-2,-2 0 6,1 1 0,-1 2-1,0 3-7,-2 9-5,4-20-14,-4 20-1,3-14-11,-3 14-8,2-11 0,-2 11-2,0 0 0,0 0-1,0 0-2,0 0-9,0 0 13,-3 10-21,3-10 34,-4 20-22,2-7 28,0 3-29,2 2 28,-1 2-21,2 0 27,0-1-27,1 4 35,3 0-28,0-1 29,2 0-32,0 0 32,2 0-19,1-4 20,3 1-34,4-1-5,0 0-79,5-1 22,2-3-66,3 0-1,1-2-85,12-3-57,-7 0-105,3-3-284,3-3-175</inkml:trace>
  <inkml:trace contextRef="#ctx0" brushRef="#br0" timeOffset="14661.8">9261 11704 233,'0'0'237,"0"0"-46,0 0-44,0 0-31,0 0-16,3-8-12,-3 8-15,13-3 0,-13 3-8,20-4-7,-7 3-11,4 1 2,-2-1-10,5 0-9,3 1 3,-1 0-5,5 0-3,2 0-2,1 0-3,-1 0-5,-3 1-10,4 0 12,-3-1-6,-6 0 1,0 1-2,-2 0-7,1-1 6,-5 0-5,-2 0 1,1 2 0,-14-2 1,19 1 2,-19-1-9,0 0 3,13-1 3,-13 1-18,0 0 18,-11-2 0,11 2-4,-21-2 0,7 0 0,-2 1-1,-4 0-5,3 0 7,-3 0-2,-3-1 0,3 1-2,-2-2 3,1 2-2,2-2 14,0 0-17,1 1 13,1-1-19,0 0 22,4 1-8,-2 0 30,5-1-26,10 3 24,-18-4-16,18 4 16,-15-3-19,15 3 16,-11-3-23,11 3 15,0 0-21,-12-1 20,12 1-20,0 0 13,0 0-34,0 0 1,0 0-49,0 0-33,0 0-45,0 0-48,0 0-271,0 0 53</inkml:trace>
  <inkml:trace contextRef="#ctx0" brushRef="#br0" timeOffset="15555.71">12067 11843 38,'0'0'269,"0"0"-57,-7-8-19,7 8-33,0 0-17,0 0-30,0 0-18,0 0-18,4-10-15,-4 10-3,16-3-4,-4 0-4,1 2-7,0 0-2,4-1-7,1 1-12,-1-1 9,1 2-3,1-2 4,-1 1-2,1-1 0,-2 1 4,0 0-10,-2 0 4,0 0 0,-2 0 0,0 0 1,-13 1-1,19-1 2,-19 1-3,16-3 11,-16 3-2,14 0-1,-14 0-10,0 0-2,16 0-9,-16 0-3,0 0-2,0 0 1,0 0-5,0 0 5,0 0-12,0 0-1,-16-3 4,16 3-4,-19 2 7,19-2-3,-22 1 1,22-1-2,-24 0 0,24 0-4,-17 3-1,17-3 4,-18 0-3,18 0 8,-14 0-2,14 0 2,0 0 1,-17 1-6,17-1 5,0 0 2,0 0 0,-15 1-1,15-1 1,0 0-4,0 0 4,0 0 8,0 0-2,0 0-3,0 0-4,0 0-3,0 0 3,0 0 2,0 0 5,0 0-7,0 0 1,11-4 1,-11 4 0,0 0-1,0 0 4,10-1 30,-10 1-42,0 0 35,0 0-38,0 0 29,13-4-39,-13 4 39,0 0-46,0 0 8,0 0-60,0 0-36,0 0-61,0 0-56,0 0-66,0 0-240,0 0-37</inkml:trace>
  <inkml:trace contextRef="#ctx0" brushRef="#br0" timeOffset="17957.47">3446 12980 218,'-9'-7'171,"-1"2"-25,3-1-6,-1 0-18,0 1-23,-1-2-11,0 0-16,1 1-1,-1 0 9,-1-1-8,1 1-10,-3-1-5,2-1 2,1 2-6,-2 0 12,2 0 2,0 1 23,2-1-24,-3 2 14,10 4-28,-13-10 11,13 10-27,-12-9 24,12 9-41,-9-7 32,9 7-25,-8-5 17,8 5-32,0 0 22,-9-7-37,9 7 17,0 0-18,0 0 19,0 0-18,0 0 20,0 0-23,-11 4 27,11-4-26,0 0 32,-2 17-14,2-17 27,-2 18-27,0-5 37,0 0-32,1 1 27,-2 3-29,0-2 31,2 3-34,-1 0 36,0 0-42,1 0 25,0 2-29,-1-3 33,1 1-37,1 0 5,0-1-5,1-1 37,1-3-37,-2 1 24,1-2-25,0-2 38,-1-10-47,1 19 48,-1-19-39,1 15 40,-1-15-32,2 12 59,-2-12-42,0 0 42,1 12-39,-1-12 31,0 0-41,0 0 34,6 8-35,-6-8 24,0 0-30,0 0 18,0 0-34,13-3 29,-13 3-34,8-5 35,-8 5-37,12-5 29,-12 5-35,15-6 36,-15 6-17,19-6 18,-6 4-34,0 0 34,0-1-35,5 1 33,-1 2-36,1-3 41,1 3-37,-1 0 32,2 0-33,1 3 36,0-3-37,3 2 35,2 1-29,0 1 35,1-1-35,0 1 38,0 0-38,5 2 30,0-1-27,0 0 31,0 0-37,2 0 33,1 1-29,1 0 28,-1-2-39,4 2 39,6-1-34,0 1 36,2-1-37,2 0 4,2 1 7,0-1-6,2 0 5,3 1 1,0-1 4,-1 0-2,2 2 6,1-2 3,0 1-10,1 2 36,0-3-32,10 2 31,2 0-36,-2 0-3,2-1 3,1 1-3,1 0 10,-1 0 0,4-2 32,-2 0-41,1 3 31,0-1-40,0-1 42,0 0-32,1 1 25,0 0-29,1 0 35,-1 1-42,1-3 36,0 4-35,-1-4 34,-2 3-33,0-1 38,-2 1-33,1-1 28,-2 1-29,0-1 27,2 1-24,-2-1 28,1 1-31,-1-2 33,0 3-33,-1-2 30,0-1-32,-10 0 31,0 0-26,10 1 29,0-1-31,-2 1 28,-6-1-31,7 1 27,-7-3-25,7 3 27,-10-1-29,0-2 30,1 1-29,-1 1 29,-2-2-40,3 0 38,-2 2 3,-2-2-5,2 1-33,-2 0 39,3 0-37,-1-2 19,1 2-17,-1-1 40,2-2-7,0 2-2,0 0-1,-1 0-5,1 1 0,-1-2-7,1-3 6,-1 3 0,0-1 0,-2 0-2,2 0-2,1 1-28,-1-3 29,1 0 5,-1 2-30,2-2 36,-3 1-1,3-1-5,-3 1-4,1-1-2,-1 0 3,-2 0 1,1-1 0,-4 1 0,4 0-6,-1-1 2,-2 1-2,2-1 1,-4 1 5,4-1-3,-2 1 0,0-3-3,0 3 3,-1-2 1,-1 1-2,0-1 1,0 0-1,-3 1 1,1 0-8,-1-1 10,-7 1 0,-1-1-3,10 0 0,-4 1 1,2-1-32,-7 0 39,5 0-32,-4 0 34,-1 1-38,1-2 41,-1 3-34,-1-1 36,2-1-39,-1 1 37,-1 1 2,0-2-2,1 1-6,-1 1 0,-1 0-3,1-2-3,-2 2-1,2 0 4,-1 0-1,0 0-2,0 2 1,3-2 5,-2 1-7,0-1-2,1 1 1,-2-1 2,2 1 2,-1-1-7,0 0 7,1 0-10,-3 0 5,1 0 5,0 0 0,-1 0-2,-7 0-1,1 0 1,-1 0 0,-2 0-2,2 0 2,-3 0 0,1 0-2,-2 0 1,-1 0 1,2 1-1,-2 0-3,0-1 3,-1 0 3,2 1-5,0 0 4,-1-1-6,2 3 7,1-3-9,-1 2 13,1-1-7,1 0 3,-1 0-3,2 1-1,-1-2 2,0 2-8,-1-2 9,1 1 0,-2-1 1,-2 0-3,1-1 0,-5 1 1,-2 0 1,-1 0 2,-1-2 0,-3 0 0,-2 2-2,0-1-7,0-1 8,-2 0-3,2-1 3,-1 2-5,-2-2 1,1 0 0,-2-1-1,0 1 5,0-1 1,-10 4-30,15-10 35,-15 10-31,13-10 31,-13 10-30,11-12 35,-11 12-34,8-12 34,-8 12-26,5-13 26,-5 13-28,4-15 31,-4 15-27,2-18 27,-2 18-34,-2-20 34,0 10-38,0-2 37,0 0-39,-1 2 36,-1-4-27,1 3 37,-1-2-41,0 2 36,0 2-39,0-3 38,0 3-32,2-1 34,-1 0-35,3 10 36,-6-16-42,6 16 40,-5-14-41,5 14 41,-4-13-36,4 13 40,-5-10-36,5 10 33,0 0-37,-5-12 23,5 12-16,0 0 27,-2-10-31,2 10 34,0 0-36,0 0 37,-4-9-32,4 9 32,0 0-39,0 0 40,0 0-41,0 0 38,-4-10-34,4 10 36,0 0-26,0 0 23,0 0-33,0 0 30,0 0-44,0 0 24,0 0-62,0 0 4,3-10-72,-3 10-18,0 0-63,0 0-64,0 0-114,14-2-194,-14 2-105</inkml:trace>
  <inkml:trace contextRef="#ctx0" brushRef="#br0" timeOffset="19266.03">2103 12589 161,'-18'-7'223,"2"1"-39,1 1-30,0-2-9,1 2 1,2 0-13,1-1-15,1 2-4,1 0 2,9 4-12,-16-7-23,16 7 4,-11-5-21,11 5-13,0 0-14,0 0-8,0 0-6,9-5-6,6 7 7,3 0 0,7 1-2,7 2-8,1 1-1,7 0-2,4 1 3,2 1-3,0 0 4,2 0 0,-2-2-5,1 3-6,-3-4 7,-7 2-8,-2-2-20,0 1 1,-11-2-13,2-1-6,-6 1-1,-2-2 6,-4 0 9,-2-1-3,-12-1 1,19-1 0,-19 1 1,9-6-2,-9 6-15,0 0 2,-3-15 7,-1 8 7,-2 0 2,-1-3 10,-1 0-3,0-2 4,1 2 5,0 0-3,-1 1 16,5 0 23,3 9 0,-8-15-11,8 15-5,-5-10-3,5 10-9,0 0 1,9-6-2,-9 6 0,20 2 2,-5 2 4,2 0 0,4 5 1,0-2-1,1 5 1,4-1 1,0 3 0,-1 0 8,-1 0 2,0 0-2,-2 1-1,-5-3 0,-1 1-1,-2 1-3,-2-2-4,-5-2 7,0 3 0,-3-2-7,-3 1 24,-1 0-25,-4-1 25,-1 3-31,-2 0 27,-1 0-23,-2 1 15,-1 0-17,2 1 22,-2-1-43,3 2-8,-1-2-51,1 1-28,2 0-56,-1 0-46,2 0-300,0 1-2</inkml:trace>
  <inkml:trace contextRef="#ctx0" brushRef="#br0" timeOffset="22568.28">13259 1577 264,'6'-8'239,"-6"8"-43,0 0-36,7-10-37,-7 10-27,0 0-11,0 0-15,0 0-10,0 0-1,10 5-2,-10-5-8,6 15-9,-6-15 4,4 19-19,-2-5 3,-2 1-5,2 2 4,-2 2-6,2 0-4,-1 1-1,-2 0-5,1 2 2,-3 1-1,0 2-4,3-3 2,-3 2 5,0-3-7,-1 0 1,2-3 6,-2-1 1,0-2-11,2-1 4,0-2 9,-1-2 14,3-10 29,-3 17 31,3-17-3,-5 9-16,5-9-14,0 0-9,0 0-10,-5-11-13,8 1-4,-1-6-8,1-2 8,1-5-15,1-2-4,1-4-1,0-1-6,0-1 5,1 0-4,0 1 3,-1 1-7,-1 1-4,1 3 9,-2 4 7,2 1 10,-2 3-7,-1 2-1,0 1-5,0 2-2,-2 2-17,-1 10 1,5-16 0,-5 16 3,0 0 13,8-5-10,-8 5 2,8 5 4,-2 3 2,-1 1 3,2 3-4,1 2 5,1 2 3,1 1 3,1 1-8,0-1 4,0 0 6,1-3 0,-2 1-3,2-1 7,-4-4-5,2-1 5,0 1 1,3-5-8,-4 0 6,-9-5-5,20 3 2,-9-6-8,-1-1 0,2-2-4,-2-4-1,1-1 3,-2-1-3,0-5-8,-1 0 13,1-1-10,-2 2 0,0 1 7,-2 1 1,1 0 11,-1 3 7,-1-1-8,0 3-6,-2 1-4,-2 8-2,7-13-1,-7 13-11,0 0 9,0 0 3,0 0-7,0 0 9,11 6-3,-11-6 4,2 21-3,-2-8 4,0 1-1,2 3 4,-4 2 1,2 1-4,-1-1 5,1 2-5,-3 2 2,0 1-6,0-2-23,0 1-20,-1-2-16,0 2-30,0-3-33,-3-1-27,3-2-25,-1-2-16,2 0-29,-1-4-13,2-1 3,2-10-98,-1 12 214</inkml:trace>
  <inkml:trace contextRef="#ctx0" brushRef="#br0" timeOffset="22984.59">13741 1890 231,'6'-6'189,"-6"6"-47,0 0-29,11-6-21,-11 6-21,0 0-13,10-3-11,-10 3-2,0 0-13,16-1-3,-16 1-9,12 0-2,-12 0 2,13 1-10,-13-1 8,15 1-8,-15-1-2,14 0 10,-14 0-3,14 0 8,-14 0 5,12 0 13,-12 0 2,0 0 7,16 0 3,-16 0-1,0 0-6,0 0-9,14-1 2,-14 1-10,0 0-4,0 0-14,0 0-3,14 1-3,-14-1-3,0 0 7,0 0-6,0 0-2,0 0 3,0 0-2,0 0-8,12 0-2,-12 0 0,0 0-4,0 0 8,0 0-5,0 0 13,12 1 0,-12-1-3,0 0 2,11-3-2,-11 3 5,9-5-3,-9 5-5,9-7-3,-9 7-1,9-10-3,-9 10 4,5-12 2,-5 12 8,6-12 21,-6 12-8,2-10 6,-2 10-16,0 0 0,-1-14-6,1 14-3,0 0-3,-11-7 5,11 7-2,-14 4 2,14-4 1,-18 8-5,7-4 1,3 3 1,-1-1 5,0 3-7,1 2 5,3-1 9,1 1 1,1 1-3,1-2 5,3 2-8,1 0-30,2-2-13,0 0-26,4 1-27,1 0-26,0-2-31,0 0-10,0-4-9,-1 1-140,-8-6 233</inkml:trace>
  <inkml:trace contextRef="#ctx0" brushRef="#br0" timeOffset="23586.46">14023 1901 137,'5'-12'222,"-2"2"-42,1 0-13,-4 10 8,6-17-14,-6 17-27,4-12-17,-4 12-36,6-10-15,-6 10-19,9-7-11,-9 7-9,12 0-6,-12 0-3,17 3-9,-7 0-4,0 2 4,3 1-3,-2 2 7,0 1-13,0 1 6,0 0-2,-2 1 2,0 2-3,-3-1 1,-1-1 2,-2 0 0,0-1 1,-3-10-7,3 19 10,-3-19 9,1 13-3,-1-13 3,0 0 9,0 0-2,0 0 4,0 0-3,0 0 0,-1-9 4,1 9-7,1-19-3,2 7 1,1-3 2,0 1-4,3-1-8,0 1-4,0-1 8,1 3-2,0 0-8,1 1-5,2 2 0,-1 0 2,1 3-11,0 0 3,-1 2 1,3 1-4,-1 3 8,-12 0-3,26 0 2,-13 2-3,2 3 5,0-2-1,0 1 0,0 1 3,-1 0 1,0 0 1,-1 0-1,1-1 3,-2 0 6,1 0-1,-1-3-3,1 1-1,-13-2 4,23 1 3,-10-3-2,-2 0 6,1-1 5,-3 0-4,1-2 5,-2-1 0,2-1-5,-3 1-1,0-2-3,-1 0-2,0-1 0,-2 1-8,-4 8 5,4-15-3,-4 15-8,2-14-1,-2 14-2,-2-12 4,2 12-6,-6-5 1,6 5 4,0 0-5,-15 0-3,15 0-1,-11 10 5,5-1-2,0 0-3,1 4 6,0 3 0,2 2 1,1 1-1,1 1 2,3 4 2,-1 2 0,3-1 1,1 1 12,2 3-15,-2 0 15,2-1-3,-1-1-13,0-3 10,-1 0-14,1-2 12,-3 0-12,-1-4 14,-1 1-9,-1-2 0,-3 1 6,-3-1-1,-3 1 3,-3-3-1,-2-1 0,-2 0-3,-2-3 27,0-2-25,1-2 10,1-3-8,0-3 6,2 0-3,-1-2 5,1-3-41,1-3 3,2-1-54,1-2-47,2-2-33,3-2-25,3-1-78,2 1 3,2-3-177,3-4 94</inkml:trace>
  <inkml:trace contextRef="#ctx0" brushRef="#br0" timeOffset="24043.35">14958 1903 41,'0'0'196,"17"2"-27,-17-2-34,14 1-13,-14-1-17,18 2-17,-18-2 2,16 0-8,-16 0-15,16 0-2,-16 0-11,17-1 0,-17 1-5,17-2 4,-17 2-2,12-4-7,-12 4-8,11-3-2,-11 3 1,0 0 2,9-9-10,-9 9-6,0 0 3,0 0-8,-2-10-4,2 10 4,0 0-6,-7-8-4,7 8 1,0 0-5,-9-5 2,9 5 7,0 0-15,0 0 4,0 0-1,-8-6 0,8 6 8,0 0-1,0 0 2,0 0 5,0 0 6,0 0-1,0 0 6,0 0-6,0 0-6,11-5 1,-11 5-5,9-5 0,-9 5 3,6-9 5,-6 9-5,6-10 1,-6 10 2,3-12-5,-3 12-1,0-13-3,0 13-2,-6-14 1,0 7-7,-1 2 3,-4 0 2,-1 1-2,-2 1-2,-2 2-1,-2 2 3,1 1-5,-2 2 3,2 2-2,-2 1 1,0 2 5,4 3 5,2-1-6,3 1 8,3 0 5,4 3-3,2-2 14,5 2-2,5 2 0,7-2 3,6 2 3,11 0 5,3-1-16,3-3-18,3-1-14,2-3-69,-1 0-66,-7-3-53,0-4-60,-6 0-209,-3-3 47</inkml:trace>
  <inkml:trace contextRef="#ctx0" brushRef="#br0" timeOffset="24443.96">13080 2329 67,'-12'5'160,"12"-5"1,0 0-24,13 6-17,2-4-6,6-1-14,9-1-9,7-1 5,13-1-8,6-2 28,6 0-33,18-1 2,3-3-10,6 2 23,6-2-18,2 0 3,3-1-21,0 1 16,1-1-31,2 1 17,1 1-24,-3 0 15,-3 0-10,-5 2-16,-6-1-6,-5 2 7,-10 0-7,-15 1-12,-6 0-18,-12 1-27,-8 0-20,-3 2-25,-6-1-9,-4 1 22,-4 0-23,-14 0-53,12 1 10,-12-1-65,0 0 20,-10 6-202,10-6 163</inkml:trace>
  <inkml:trace contextRef="#ctx0" brushRef="#br0" timeOffset="24786.55">13291 2469 108,'-13'6'148,"13"-6"-5,0 0-1,10 5-1,-10-5-12,24 1 2,-1-1 4,4 0-5,3-2 1,8 0 2,9-1-3,5 0-13,4-1 1,5 0-4,10-2-18,5 0 16,2 0-22,1 0-8,2 0-22,0-1-3,2 2 4,1-1-23,-2 0 19,0 2-21,-3-2 14,-4 1-21,1 0 33,-14 2-40,-3-1-9,-4-1 12,-2 3 2,-3-1-5,-11 0-6,-2 0-5,-9 0 15,-1 3 1,-6-3 24,0 2-49,-4 0 6,-2 0-7,-3 0-15,-12 1 7,24-1-15,-24 1-35,19-1-28,-19 1-23,11 2-8,-11-2-77,0 0-58,7 9-439,-7-9-197</inkml:trace>
  <inkml:trace contextRef="#ctx0" brushRef="#br0" timeOffset="25424.66">15619 3241 402,'0'0'357,"7"-12"-33,-7 12-67,5-9-36,-5 9-57,0 0-27,6-8-49,-6 8-7,0 0-26,0 0-3,0 0-21,8 5 3,-8-5-6,5 13 0,-5-13-6,5 19 10,-2-8-22,0 2 8,2 1-12,-1 1 15,0 0-10,-1 1 4,1-1-11,0 0 17,0 1-12,0-1 3,1-2 0,-2 0-22,1-1-12,-2-2-37,2 0-54,-4-10-6,5 16-33,-5-16-9,7 9-115,-7-9-208,0 0 29</inkml:trace>
  <inkml:trace contextRef="#ctx0" brushRef="#br0" timeOffset="25702.04">15601 2948 156,'0'0'164,"-5"8"-22,5-8-47,0 0 49,0 16-36,0-16 35,7 11-31,0-5 22,0-1-35,2 1 13,1-2-20,-10-4 12,19 5-10,-19-5-10,20 3 26,-20-3-15,15-2-21,-15 2-27,16-5 0,-16 5-5,10-11-13,-10 11-10,5-14 7,-5 14-27,0-14-7,0 14 13,-2-14-18,2 14 20,-8-14-19,8 14 16,-13-10-16,13 10 0,-18-7-35,18 7-17,-19 0-58,19 0-1,-19 5-68,8 0-4,3 1-56,0 0-143,2 1 152</inkml:trace>
  <inkml:trace contextRef="#ctx0" brushRef="#br0" timeOffset="26542.4">18273 3164 6,'0'0'360,"3"-14"-62,-3 14-54,2-13 3,-2 13-49,2-12-25,-2 12-33,0 0-31,4-12-28,-4 12-29,0 0-32,0 0 13,0 0-15,0 0 13,8 8-18,-3 1 21,-2 2-20,2 3 19,0 2-15,-1 1-3,0 0 5,-1 0 6,1 2-19,-2 0 21,1 1-15,-2-3 5,0 3-12,1-2 14,-2 2-13,-1-3 13,-1 2-18,-1-2 13,0 0 0,-1 0-2,-2 0 3,0-1-5,-3 2 0,0-2-2,0 0 6,-2-4-16,3 1-17,-3-3-19,2 1-38,2-2-44,0-1-28,7-8-46,-12 11-79,12-11-213,0 0 24</inkml:trace>
  <inkml:trace contextRef="#ctx0" brushRef="#br0" timeOffset="26834.66">18238 2939 174,'0'0'134,"0"0"61,0 0-16,0 0 29,10-5-49,-10 5 4,14-3-46,-14 3 12,18-2-31,-18 2 13,18-3-30,-18 3 19,16-5-20,-16 5 6,12-5-26,-12 5 4,9-7-28,-9 7 6,5-9-28,-5 9 14,0 0-15,0-15 12,0 15-24,-7-10 15,7 10-13,-8-9 4,8 9-12,-10-7 11,10 7-7,-15-3-1,15 3-19,-18 0-6,18 0-65,-21 6-30,11-1-82,-3 1-4,2 1-307,0 1-16</inkml:trace>
  <inkml:trace contextRef="#ctx0" brushRef="#br0" timeOffset="30648.52">15821 4088 119,'3'-12'142,"-3"12"12,0 0-54,3-10 18,-3 10-42,0 0 41,2-11-24,-2 11 26,0 0-41,2-13 12,-2 13-44,0 0 15,1-14-31,-1 14 45,0 0-21,3-12 12,-3 12-20,0 0 24,2-13-23,-2 13 13,0 0-13,0 0 7,1-13-23,-1 13 16,0 0-26,0 0 4,0 0-14,0 0 6,1-11-17,-1 11 7,0 0-12,0 0 9,0 0-15,0 0 16,0 0-7,0 0 9,-1 14-4,1-14 12,-1 19-14,1-19 30,0 23-11,0-9 10,-1-1-15,0 3 20,1 1 7,-1 0-4,-1 1 1,2-2-12,0 1-2,0 0 12,-1-1-4,1 1 22,0-1-8,-1-2-10,1 0-3,-1 0-7,1-1-3,0-1 8,0-1 23,0-11-44,-1 21 27,1-21-32,0 18 11,0-18-16,0 14 30,0-14-39,0 14 42,0-14-39,-1 12 31,1-12-34,0 0 40,-1 17-41,1-17 18,0 10-64,0-10 11,0 12-92,0-12-37,-1 12-77,1-12-83,1 14-264,-1-14-110</inkml:trace>
  <inkml:trace contextRef="#ctx0" brushRef="#br0" timeOffset="31541.53">15696 5213 154,'0'0'324,"0"0"-59,-5-10-37,5 10-28,0 0-46,5-11-23,-5 11-24,9-8-18,-9 8-10,16-7 1,-3 4-11,1-1-8,2 1-15,0 0-6,1 1-10,-3 0-2,1 2-4,-2-1-8,-13 1-7,23 1-5,-23-1-6,21 3 1,-21-3-1,19 4 4,-19-4-2,15 8 5,-15-8 16,9 9-24,-9-9 33,3 15-33,-3-15 32,-4 17-23,-3-5 23,-3-1-28,-6 4 27,-2 2-31,0 1-6,-4 0 5,0 0 4,2-1 0,0 0-3,5-5 4,0 1 0,3-2-5,0-2 7,3 1 0,0 0 0,0-3 4,4 0 5,5-7 5,-9 12 1,9-12 18,0 0 4,2 15 2,-2-15-6,11 7-2,-1-3-5,-10-4-1,21 3 1,-8 0-5,-1-1 5,2-2-1,-2 0-2,4 0 32,-2 0-50,1 0 38,-1 0-42,0 0 38,-1-2-53,-1 2 43,-12 0-42,22-3 30,-22 3-33,19 0 40,-19 0-48,14-1 5,-14 1-66,14-1-26,-14 1-3,0 0 8,17 2-15,-17-2-38,9 3-38,-9-3-53,8 5-299,-8-5-55</inkml:trace>
  <inkml:trace contextRef="#ctx0" brushRef="#br0" timeOffset="32752.45">15706 5186 194,'0'0'188,"0"0"-40,-5-7-16,5 7-23,0 0-6,0 0-10,-4-9-11,4 9-2,0 0-3,0 0-8,0 0-18,0 0-2,-3-11-6,3 11-7,0 0-6,0 0-1,10-6 0,-10 6-5,10-4 8,-10 4 1,17-4-4,-17 4 14,20-4-11,-5 4-3,-2-3 2,2 1 1,-1 2 2,0-1-2,2 0-7,-1-1-1,-2 1-5,1 1-7,-14 0-10,22 0 2,-22 0 2,20 0-6,-20 0-1,17 3-5,-17-3-3,14 4-2,-14-4 5,11 5 2,-11-5-1,9 7 7,-9-7-2,3 11 3,-3-11 1,-3 13 18,3-13-19,-11 18 17,2-8-14,-1 1 19,-5 4-29,-1-2 19,-5 3-14,-1 2-1,-6 3-5,-1 0 6,2-1-1,0 1-1,3-4 1,1 0 2,0 0 2,6-5-4,1 0 6,3-3-3,1-1 1,1 0-1,3-1 7,0-1 1,1 0 4,7-6 18,-11 7-2,11-7 2,-7 7-4,7-7-3,0 0-10,0 0 1,0 0 3,10 5-5,-10-5-2,0 0-9,18 0 0,-18 0 1,14-1 1,-14 1 2,16 0-3,-16 0-2,19-1-3,-19 1-1,22 2-4,-22-2 3,25 0-8,-13 3 5,1-1 4,-1 0 0,-1 1-3,1 2-2,0 0-3,-2-1-12,2 1 10,-3 0-2,0 2 8,-1-1 2,-1 1 0,0 0 3,-1 2-6,1-1 8,-3-1 4,0 3 0,-4-10 3,5 16 1,-5-16-6,7 17-2,-7-17 10,2 15-1,-2-15-4,1 15 2,-1-15-1,2 14-5,-2-14-2,0 12 10,0-12 11,-2 12-10,2-12 0,-2 12-2,2-12 0,-5 8 7,5-8 5,-11 9-6,11-9-1,-17 7 0,7-4 1,0 1-4,-2-3 6,1 1-2,11-2 2,-22 3-6,22-3-3,-21 2-4,21-2 1,-20 2 4,20-2-9,-19 0 3,19 0 0,-18 0-13,18 0-26,-18 1-22,18-1-31,-17 0-40,17 0-39,-15 2-27,15-2-47,-13 1-296,13-1-44</inkml:trace>
  <inkml:trace contextRef="#ctx0" brushRef="#br0" timeOffset="34385.07">16043 6561 130,'0'0'364,"0"0"-73,0 0-30,0 0-26,0 0-11,0 0-45,0 0 16,12 2-64,-12-2 20,0 0-54,0 0 17,13-4-58,-13 4 36,9-6-55,-9 6 37,10-6-44,-10 6 44,11-7-54,-11 7 39,9-9-50,-9 9 42,9-14-56,-9 14 38,8-14-43,-8 14 45,5-17-50,-5 17 43,1-20-51,-3 8 47,0 0-39,-2-2 38,-1 2-45,-1-3 40,-2 2-40,3 0 45,-2 1-47,-2-1 37,0 4-34,-1-3 37,-1 3-38,0 0 39,-2 2-51,0 0 51,1 1-37,-4 2 38,2 2-36,2 0 33,-1 2-42,-1 1 42,2 1-49,0 1 46,0 0-33,2 4 33,1-2-37,0 2 2,3 2 8,2 0 0,2 3 9,2-12-1,1 22 3,2-8 41,5-2-41,1 2 36,2 0-42,1 1 30,2-1-32,-1-1 42,1 2-48,2-3 35,-2 2-42,0-2 44,1-1-41,-4 0 18,0 0-14,1-3 36,-1 2-45,-1 1 46,0-2-43,-1 0 41,-2 1-42,2-3 44,-3 2-38,-1-1 23,1 0-21,-2 0 39,1 0-39,-5-8 30,9 17 7,-9-17 0,5 17-12,-5-17 3,0 15 3,0-15-1,-4 17 1,0-8-2,-2 0-2,-1-1-2,-1 0-1,0-1-3,-2 0 4,1-1 3,-2-2-1,1-1-2,10-3 1,-22 1-4,22-1-1,-22-4 12,12 1-41,0-2 55,1-2-46,0 0 51,0-2-45,4 0 50,-1-1-39,3-1 38,-1 2-36,1-3 33,3 12-41,0-22 33,3 9-32,0 2 33,0-1-40,0 2 36,1-3-44,-1 2 44,1 1-46,1 1 38,-3-1-36,3 2 25,-5 8-63,5-17 30,-5 17-58,5-12 22,-5 12-59,5-10-21,-5 10-34,6-9-43,-6 9-49,4-8-24,-4 8-248,9-7-47</inkml:trace>
  <inkml:trace contextRef="#ctx0" brushRef="#br0" timeOffset="37365.97">18075 4146 141,'0'0'271,"0"0"-89,0 0-10,0 0-67,0 0 5,0-12-17,0 12 37,0 0-46,5-10 9,-5 10-28,7-8 28,-7 8-9,8-9 16,-8 9-23,6-7 5,-6 7-28,7-7 8,-7 7-23,7-5-1,-7 5-23,12-6 15,-12 6-23,16-4 17,-16 4-18,23-3 14,-10 2-19,2 1 11,0 0-16,1 0 16,0 0-15,2 0 16,-3 1-18,1 0 11,-2 1-18,1-1 20,-2 2-23,0 0 11,-2 0-18,0 1 19,-1 1-16,-2 0 17,-1 1-15,1 0 18,-3 2-14,-5-8 19,5 16-13,-5-16 23,-1 19-21,-3-9 18,-3 3-21,-1-4 23,-1 4-21,-1-2 16,-1 1-18,0-2 12,-1 1 5,0 0 0,1-1-6,-2 0 6,3-1-3,-1 1-5,0-2-5,2 1 9,1-3 4,-1 0-3,2 0 2,7-6-8,-11 11 5,11-11-7,-8 8 13,8-8 2,-6 9-4,6-9 3,0 0 6,2 9-7,-2-9 0,12 6 7,-12-6-6,19 4 10,-6-2-8,0 0 7,2 0-9,0-2-1,2 2 6,1-2 4,-1 0 2,3 0 1,-2 0 2,-1 0 1,-2 0 0,2 0 5,-2-1-2,1 0-2,-2 0 3,0 0-2,-2 0-3,-12 1-11,23-2 8,-23 2-4,18-1-8,-18 1 1,14-2-4,-14 2-3,0 0-2,17-1-10,-17 1-17,0 0-25,13 0-22,-13 0-33,0 0-19,0 0-41,0 0-69,0 0-71,0 0-245,-4 11-59</inkml:trace>
  <inkml:trace contextRef="#ctx0" brushRef="#br0" timeOffset="39594.77">18400 5129 139,'6'-5'370,"-6"5"-81,6-10-65,-6 10-52,0 0-49,7-7-26,-7 7-20,0 0-20,0 0-7,-15 9 5,3-1-8,0 2-4,-4 2 3,-1 2 7,-4 4-21,0 0 21,2 3-23,-1 0-4,4 2-8,-1 0 10,3 0-7,3-3-9,2-1 2,2 1 7,3-2 1,1-1 4,1-1 0,4 0-6,2-2 3,2-1 5,2-1 2,2-2 1,2-1 6,1-2-2,1-2 8,-3 0 1,2-4-9,-13-1-4,22 0 2,-11-3-3,-2-1-8,-1 0-3,-2-2 27,0-2-46,-6 8 34,4-14-38,-4 14 34,-3-17-45,-2 8 39,-3 1-40,-1-1 36,-3 3-36,-1-1 29,-1 2-51,-1 0 32,-1 4-64,1 0 23,0 3-45,-1 0-37,0 2-61,0 3-40,2 0-46,-1 4-247,3-2-23</inkml:trace>
  <inkml:trace contextRef="#ctx0" brushRef="#br0" timeOffset="40239.24">18121 6377 320,'3'-20'294,"-3"20"-21,0-15-42,0 15-49,0 0-41,0-16-34,0 16-23,0 0-25,0 0-9,0 0-2,0 0-9,0 0-3,-9 7 0,9-7 4,-5 20 9,2-9-2,1 4 0,0 0 4,-1 2-6,1 0-9,0 1-5,1 1-3,-2 0 1,2 0 24,-1 1-40,1 1 32,-1-2-37,0 0 30,-1 1-50,2-1-8,-1-1-66,0 0-37,1 0-63,-1-3-52,0-2-53,2-13-182,2 18 43</inkml:trace>
  <inkml:trace contextRef="#ctx0" brushRef="#br0" timeOffset="40544.49">18380 6614 186,'0'0'184,"0"0"-33,2 12-2,-2-12-19,5 12 11,-5-12-5,5 12 14,-5-12-20,10 13 10,-10-13-19,12 12 24,-5-8-42,3 1 23,-2 2-29,2-4 29,0 0-49,0-1 24,-10-2-40,21 3 31,-21-3-48,20-2 38,-20 2-48,21-5 33,-12 1-50,0-3 34,0 1-43,-2-2 41,0 0-52,-1 0 41,-1-1-46,0-1 47,-3-1-51,-2 11 37,0-21-43,-4 10 38,-4 0-41,-3-1 33,-4 2-33,-6 0 36,-2 0-41,-5 3 41,0 1-48,1 3-15,0 0-14,-1 3-15,2 0-20,1 2-50,1 1-44,2 1-66,6 3-61,0-1-220,6 1-46</inkml:trace>
  <inkml:trace contextRef="#ctx0" brushRef="#br0" timeOffset="43774.1">21236 2848 323,'0'0'224,"0"0"-9,2-11-68,-2 11 6,0 0-58,0 0 3,0 0-62,2-12 13,-2 12-36,0 0 23,0 0-24,0 17 30,0-17 8,-2 22-7,0-6 11,-1 4 6,1 2 25,-1 4-12,2 1-10,-2 4-8,2 3 7,1 2 8,0-2-19,0 0 3,1 2-21,2-2 10,-1 0-5,1 1-6,-2-2-8,4-1 1,-3-4-9,-1-2-7,1-1-23,-2-1-32,4-4-55,-4-2-53,2-2-44,-2-3-28,0-13-289,3 19-13</inkml:trace>
  <inkml:trace contextRef="#ctx0" brushRef="#br0" timeOffset="44274.45">21499 3197 282,'7'-9'219,"-7"9"-6,0 0-75,6-9 5,-6 9-49,0 0 13,5-8-42,-5 8 14,0 0-41,0 0 16,0 0-37,0 0 25,0 0-32,-4-9 27,4 9-33,-14 1 27,14-1-30,-23 1 20,9 1-23,1 1 23,-2-1-27,-1 1 22,-4 1-25,4 1 29,-4 0-28,0 0 29,-2 2-26,5-2 26,0-1-27,1 0 31,4 0-21,1-2 34,11-2-4,-19 7 38,19-7 4,-15 3 19,15-3-19,-10 3-3,10-3-30,0 0-1,0 0-20,0 0 6,0 0-22,4 12 12,-4-12-22,16 8 16,-8-2-15,2-1 5,2 3-8,0 1 4,-1-1-11,1 1 15,1 0-14,0 2 21,-1-1-16,1 1 14,-1-1-10,-1 0 10,1-1-14,-2 2 21,0-2-9,3 0 8,-4 0-9,-1-1 16,2 1-4,-1-1 14,-3-3-11,3 2 0,-3 0-11,-6-7 7,12 10 8,-12-10-8,11 12 2,-11-12 4,10 8-8,-10-8 0,9 8 0,-9-8-6,7 6 3,-7-6-7,8 6 1,-8-6 6,0 0-6,8 6 9,-8-6 1,0 0-4,10 7 4,-10-7-10,0 0-15,0 0-14,9 5-21,-9-5-31,0 0-44,0 0-23,0 0-81,10 4-15,-10-4-313,0 0-67</inkml:trace>
  <inkml:trace contextRef="#ctx0" brushRef="#br0" timeOffset="45578.59">20707 3679 82,'0'0'233,"-12"-2"-41,12 2-22,0 0-35,0 0-24,0 0-12,0 0-1,13 0-13,-13 0-22,22 0-1,-6 1-4,1 0 4,7 0-11,4 0 5,4-1-4,4 3-2,5 0-2,1-2-23,8 2 33,-1-1-4,5 1-4,0 0-9,1-1 5,1 2-3,-1-2 6,0 0-5,0-1-7,-2 2 2,-3-3-1,-7 0-5,0 0 2,-2 0-5,-5 0 12,-4 0 36,-1-1-30,-6-1 42,2 1-41,-6 0 50,0-1-44,-3 1 25,0-1-38,-4 0 28,0 1-45,-1 0 30,-13 1-47,22-3 34,-22 3-36,15-1 34,-15 1-47,16-2 40,-16 2-49,14-1 36,-14 1-37,0 0 26,15-1-28,-15 1 41,0 0-45,12-3 39,-12 3-57,0 0 34,0 0-54,11-1 18,-11 1-51,0 0-6,0 0-6,0 0-16,0 0-43,0 0-38,0 0-42,-7 5-41,7-5-246,0 0-38</inkml:trace>
  <inkml:trace contextRef="#ctx0" brushRef="#br0" timeOffset="47427.12">14486 4282 56,'0'0'134,"0"0"22,0 0-71,-14-1 21,14 1-48,0 0 22,0 0-40,0 0 28,-13-1-33,13 1 48,0 0-31,0 0 35,0 0-28,0 0 36,0 0-32,0 0 19,17 0-11,-4-1 9,3 1-25,5 0 18,3-1-32,4 1 13,2-1-28,4 1 2,2 0-9,3 0 8,1 0-17,-2 0 15,0 1-18,0 0 17,0-1-11,-6 1 7,0 0-4,-1 0-2,0-1-5,-2 0 1,-1 0 2,0 0-9,-3 0 5,-1 0 0,-1 0 1,-1 0-1,-2-1 0,0 0-3,0 0-15,-2-1 16,-3 2-18,-2-2 19,1 1-17,-3-1 20,-11 2-22,21-2 13,-21 2-11,16-3 20,-16 3-19,15-3 17,-15 3-12,12-2 9,-12 2-15,10-2 16,-10 2-7,0 0 6,14-3-18,-14 3 19,0 0-17,10-2 19,-10 2-25,0 0 17,0 0-27,11-6 15,-11 6-40,0 0 28,0 0-23,0 0 21,-4-11-30,4 11 32,-6-5-29,6 5 30,-10-7-18,10 7 32,-16-6-29,16 6 40,-15-8-29,15 8 31,-18-7-24,18 7 32,-17-8-34,17 8 31,-18-6-29,18 6 32,-13-6-31,13 6 30,-13-5-26,13 5 30,-10-5-34,10 5 23,0 0-14,-12-6 31,12 6-31,0 0 22,0 0-25,0 0 33,0 0-30,0 0 32,0 0-24,13 2 32,-13-2-30,15 4 30,-3 1-26,0-1 27,0 0-19,0 0 23,0 3-28,3-1 29,-3-2-33,-1 3 24,-2-2-21,0-1 24,-1 2-24,-8-6 19,13 10-14,-13-10 20,9 9 5,-9-9-3,4 12 13,-4-12-6,0 0 7,-2 18 0,2-18-1,-9 13-11,3-5-9,-1 0-5,-3 1-3,1-2 1,0 4-2,-3-2-3,1 1-1,-1 0-15,-1 0-80,-1 3-49,-2-3-81,2 2-108,-3-1-163,4-2 32</inkml:trace>
  <inkml:trace contextRef="#ctx0" brushRef="#br0" timeOffset="48996.52">18985 4204 35,'0'0'233,"0"0"-73,0 0-4,-13-1-51,13 1 18,0 0-51,0 0 25,0 0-42,0 0 33,0 0-42,0 0 28,-12-1-36,12 1 29,0 0-32,0 0 21,0 0-25,0 0 24,0 0-23,0 0 12,11 3-13,-11-3 19,19 2-25,-8-2 24,3 2-30,2-2 16,2 0-24,0 2 22,0-2-32,2 2 27,-3-2-28,1 1 15,-3 0-13,4 0 18,-4-1-20,-1 1 15,1-1-19,-3 1 20,-12-1-23,24 0 20,-24 0-32,17 2 9,-17-2-52,15 0-10,-15 0-43,13 1 4,-13-1-53,0 0-11,0 0-215,0 0 155</inkml:trace>
  <inkml:trace contextRef="#ctx0" brushRef="#br0" timeOffset="49421.08">18933 4091 93,'0'0'149,"0"0"-7,0 0-61,0 0 1,0 0-39,-16 2 21,16-2-32,-13 5 14,13-5-34,-15 7 35,5-3-45,-1 1 34,0 1-38,-3 0 31,1 0-26,-2 2 26,0 0-37,0-1 37,1 1-29,-1 0 24,3-1-35,1-2 38,1 1-26,10-6 42,-16 8-25,16-8 51,-14 8-16,14-8 52,-10 4-26,10-4 25,-7 6-35,7-6 6,0 0-27,-8 6 12,8-6-34,0 0 16,0 0-19,6 12 17,-6-12-11,9 8-3,-9-8-2,14 12-2,-5-8-4,-1 2-2,1 1-4,0 0-5,0 0 0,0-1 4,1 2-1,1-2-3,-1 3 0,-2-3-4,2 0-9,-1 2-37,0 0-27,0-2-23,-1 1-31,-1-2-46,1 2-37,0-2-203,-8-5 131</inkml:trace>
  <inkml:trace contextRef="#ctx0" brushRef="#br0" timeOffset="51453.68">15657 4616 78,'0'0'113,"0"0"-14,-12 1-14,12-1-11,0 0-5,0 0-9,0 0-10,0 0 2,0 0-8,0 0-3,0 0-6,0 0 2,0 0-11,0 0 14,0 0 3,0 0 9,0 0 14,0 0 8,13 1 5,-13-1-12,22 0-2,-6-1-11,3 1-21,2-1 11,5-2-5,1 3-4,-1-2 0,1 0-1,0 0-10,-1 0-5,-4 1 0,-2-2-2,0 2-3,-1 0-5,-4 1-1,0-1-2,-3-1-3,-12 2 5,22 0 1,-22 0 2,17 0 3,-17 0-2,15-1 2,-15 1-4,0 0 1,16-2-7,-16 2 1,0 0-3,0 0 1,0 0-3,0 0-6,0 0 5,0 0 3,-12-1-1,12 1 0,-23 3 1,11-2 2,-3-1-6,-1 3 8,-2-2-5,1 0 2,-1 2-3,0-1-3,-1-1 1,0 1 3,1 0 1,2 0-13,-1 1 12,3-3 0,0 1-1,1 0 3,2 1 5,11-2-10,-21 2 6,21-2 2,-15 1-2,15-1-7,-13 2 2,13-2-1,0 0-2,-14 0 6,14 0-1,0 0 6,0 0-6,0 0 6,0 0 3,0 0-10,0 0 9,0 0 5,0 0 7,15 0-3,-15 0 10,12-2-4,-12 2-3,0 0 14,15-3-6,-15 3 3,0 0-4,12-2 1,-12 2-9,0 0 0,0 0-3,0 0-4,12-2-7,-12 2-3,0 0 6,0 0-17,0 0-25,0 0-21,-17 1-44,17-1-19,-17 2-57,17-2-31,-21 4-288,21-4 14</inkml:trace>
  <inkml:trace contextRef="#ctx0" brushRef="#br0" timeOffset="53684.59">18239 4700 72,'0'0'198,"-15"0"-71,15 0 20,0 0-52,-11-3 23,11 3-42,0 0 27,0 0-12,-12-4-1,12 4-7,0 0-2,0 0-4,0 0-2,0 0-2,-9-2-9,9 2-8,0 0-12,0 0-15,12-3-15,-12 3 13,18-3 4,-7 2-8,3-1 3,2 0-9,2 0 6,0 1 1,1-1-2,1 1-5,-1 0-2,1-1-5,-1 1 7,0-1 7,1 1-8,-3 0 5,-1-1-2,-2 1 2,0 0-5,-2 0-1,-12 1-3,20-2-3,-20 2 1,16 0-4,-16 0 9,15 0-8,-15 0-6,0 0-3,15-2-2,-15 2 1,0 0 3,0 0-25,0 0 26,0 0-2,0 0-5,0 0 14,-12 2-2,12-2-9,-21 0 2,21 0 0,-26 2 4,12-1 1,-5 0-5,3 1-3,-3-1 2,0 0 1,-1-1 4,0 1 1,0-1 1,0 2-4,0-1 0,2-1 0,0 0 1,3 0 6,1 2-4,1-2-4,13 0-8,-23 0-5,23 0 22,-18 1 3,18-1 1,-14 0-6,14 0 0,0 0-4,-17 0 5,17 0-6,0 0 7,0 0-3,0 0-1,0 0 1,0 0-3,17 0-2,-17 0-6,18 0 8,-18 0-1,25-1-1,-11 1-4,0 0 1,1-2 2,-1 2 1,1 0 1,-1 0-2,0 0 2,-1 0-3,0-1 0,-13 1 4,21-2-5,-21 2-1,17 0-6,-17 0 7,13 0-2,-13 0 3,0 0 4,14 0-1,-14 0-4,0 0-4,0 0 2,0 0 0,-14-1-2,14 1 7,-19 0-1,19 0-1,-25 0 5,11 0 0,1 0-2,-2 0-6,2 0 4,-2 0-5,15 0 6,-23-1-3,23 1-2,-21 0 1,21 0 8,-18 0 1,18 0-1,-14 0 0,14 0-1,0 0-2,-18 0-5,18 0 4,0 0-1,0 0 0,-15 0-20,15 0 28,0 0 2,0 0-6,0 0 2,16 1-4,-16-1 3,21 0-2,-9 0-5,4 1 3,-2-1 3,4 0-1,1 0-2,0 0 2,1 0-3,0 0 0,-3 2 7,2-1-12,-4-1 9,0 0 0,-1 0-3,-14 0 7,24 0-7,-24 0-1,19 0-4,-19 0 2,15 0 2,-15 0 2,0 0-6,18 0 5,-18 0 6,0 0-1,15 2 0,-15-2-1,0 0-1,0 0-4,14 1 3,-14-1-2,0 0-1,0 0 2,0 0 7,0 0-7,14 0 4,-14 0-2,0 0-5,0 0 1,0 0-3,0 0 1,0 0-1,0 0 7,0 0-6,0 0 6,12 0 4,-12 0-11,0 0 1,0 0 0,0 0 0,0 0-3,0 0 9,0 0-3,0 0 2,0 0-9,0 0 5,0 0 2,0 0 1,0 0-1,0 0-4,0 0 4,0 0-3,0 0 5,0 0-5,0 0 2,0 0-5,0 0 1,0 0 4,0 0 0,0 0 5,0 0-3,0 0 3,0 0 1,0 0-3,0 0 0,0 0-10,0 0 6,0 0-6,0 0 8,0 0-1,0 0 5,0 0-4,0 0 3,0 0-1,0 0 2,0 0-4,0 0-3,0 0 4,0 0-2,0 0 8,0 0-3,12 2 5,-12-2-9,0 0 4,0 0-1,0 0 0,0 0 0,0 0 0,0 0-4,0 0 5,0 0-4,0 0 2,0 0-1,0 0 2,0 0-4,0 0 0,0 0 4,0 0 0,0 0 2,0 0-5,0 0 0,0 0-3,0 0 2,0 0-1,0 0 5,0 0-2,0 0-2,0 0 3,0 0-5,0 0 7,0 0-6,0 0 4,0 0-8,0 0 2,0 0 3,0 0 4,0 0 0,0 0-1,0 0-3,0 0 1,0 0 2,0 0-1,0 0-1,0 0 0,0 0-11,0 0 13,0 0-3,0 0 3,0 0 1,0 0-5,0 0 2,0 0 2,0 0 2,0 0-8,0 0 7,0 0-10,0 0 5,0 0-1,0 0 2,0 0 1,0 0 0,0 0 1,0 0 1,0 0 0,0 0-5,0 0-3,0 0 2,0 0 4,0 0 6,0 0-5,0 0-1,0 0-3,0 0 2,0 0 3,0 0-6,0 0 4,0 0-3,0 0 1,0 0-2,0 0 4,0 0-2,0 0 5,0 0-5,0 0 0,0 0 4,0 0-4,0 0 1,0 0-1,0 0 2,0 0-1,0 0-8,0 0 12,0 0-1,0 0-4,0 0 3,0 0-4,0 0 4,0 0-1,0 0-2,0 0-4,0 0 6,0 0-3,0 0 2,0 0 0,0 0 2,0 0 1,0 0-3,0 0 2,0 0-3,0 0 3,0 0-8,0 0 8,0 0-5,0 0 4,0 0 3,0 0-6,0 0 2,0 0-2,0 0 0,0 0 4,0 0 0,0 0-4,0 0 3,0 0-6,0 0 2,0 0 5,0 0 4,0 0-6,0 0 4,0 0-1,0 0-3,0 0 8,0 0-9,0 0 5,0 0-2,0 0-4,0 0 10,0 0-2,0 0 0,0 0 5,0 0 3,0 0-1,0 0-1,0 0 7,0 0-9,0 0 4,0 0-4,0 0 6,0 0-3,0 0 0,0 0-4,0 0 0,0 0-2,0 0 3,0 0-6,0 0-2,0 0 0,0 0-3,0 0-5,0 0-22,0 0-36,0 0-24,0 0-27,0 0-53,0 0-77,-12 3-77,12-3-182,-11 4 2</inkml:trace>
  <inkml:trace contextRef="#ctx0" brushRef="#br0" timeOffset="57873.1">16032 3891 8,'0'0'35,"4"-11"56,-4 11-39,5-9 48,-5 9-59,5-8 37,-5 8-57,0 0 25,4-13-36,-4 13 32,0 0-15,0-12-7,0 12-1,0 0 4,-4-10-5,4 10 0,-5-8-3,5 8-8,-8-7-5,8 7 6,-8-7-7,8 7 5,-9-6 1,9 6-9,-10-7 6,10 7-2,-12-5-5,12 5-1,-11-5 7,11 5-1,-10-4 2,10 4 0,-12-3-3,12 3-2,-13-2-1,13 2 4,-18-1 1,18 1 4,-21 1-3,8-1 0,0 2-39,-1 0 44,-1 1-31,-2 1 43,0-1-36,-1 2 35,3 0-35,-3 0 35,0 1-31,1-1 34,-2 3-37,0 0 41,1-1-36,1 1 39,2-1-44,-1 1 39,-1 0-29,2-1 28,3 1-36,-3 1 38,3-1-35,-1 1 35,0 0-36,1-1 32,-1 4-29,2-3 43,-1 2-32,-2 1 36,3 2-37,-1-2 28,1 1-27,1-1 28,-1 1-41,2 0 45,0-1-30,-1 3 25,2-2-32,1 0 33,-1 1-31,-1 1 27,2-1-30,1 2 30,-1-2-31,0 1 30,2-1-29,0 1 32,1-1-7,-1 0 3,1-1-2,1 2-3,-1-2-8,2 0 6,-1 1-7,1-2 4,0 0 2,2 0 0,0-2 0,0-10 4,0 25-2,0-14 7,2 0-10,0 0 15,0 1-5,1 0-4,1-2-5,-1 2-5,1 0 14,3-1-5,-1 0-5,1 1 2,1-1-2,-1-2 2,0 1 0,0-1-2,0-1-1,1 1 7,-2-2 4,3 0 6,0 0 1,0-1 5,0 1-2,3-2-1,0 2-6,1-2 6,1 0-3,-1-1-5,1 2-2,0-2-4,1 0-3,-1-1-15,0 1 11,0-1 4,0 0-6,-2-1 1,5 1-5,-4-1-7,2-1 5,-1 1-2,3-1 4,-3 1-4,-1 0 5,2-2-1,-1 1-6,1-1 2,-2 0 8,3 0 2,-3-1-7,3 0-2,-3-1 2,2 0-7,-2 0 3,0 1 7,-1-2 0,1 1-1,0-2 0,-2 0-6,2 0 0,-2 1 15,0-1-1,0-1 32,-1 0-41,2 0 30,1-2-40,-2 0 31,1 0-37,1-1 34,-1-1-37,0 0 40,0-1-40,1 0 33,-2 0-40,-1-2 8,1 2-6,-1-2 12,0 1 2,0 0 3,-1-1-1,-2 0-5,3 0 4,-3 1 4,1-1 5,-1 0-3,1 1 3,-2-3-3,-1 2-1,2-1-2,-2 1-4,1-1 3,-1 0 1,0-1 0,0 0 1,0 0-4,-1-1 0,0 0 1,2 0 5,-2-1-5,0 0-1,-1 0 0,0 1 8,-1-1-5,-1 0 1,1-1-2,-2 0 2,0 1 3,-1-1-2,-1 2-1,0-2-8,-1 2 6,0-1 2,-1 0 0,-2 0-1,2 0 3,-1 3-2,0-3-3,-1 2 0,2-1 37,-2 2-42,1-1 37,-1 1-44,2 0 33,-1 2-35,1 2 40,0 0-33,-2-1 29,3 2-38,-2-2 33,1 3-31,0-1 33,4 8-39,-10-14 7,10 14 3,-8-15 8,8 15-5,-10-11 5,10 11-5,-10-12 4,10 12 2,-13-12 0,13 12 0,-11-8-7,11 8 6,-11-8 2,11 8-5,-10-7-2,10 7 5,-8-6 0,8 6 1,0 0-2,-10-8 2,10 8 5,0 0-4,-10-4 0,10 4-6,0 0-2,0 0-12,-6-7-28,6 7-35,0 0-29,0 0 2,0 0-42,0 0-64,0 0-63,0 0-260,-12 5-46</inkml:trace>
  <inkml:trace contextRef="#ctx0" brushRef="#br0" timeOffset="59808.61">21138 4241 108,'0'0'167,"0"0"1,-13-3-72,13 3 13,0 0-57,0 0 22,-12-2-51,12 2 23,0 0-42,0 0 31,0 0-34,-13-1 32,13 1-34,0 0 31,0 0-21,0 0 38,0 0-21,0 0 44,0 0-32,-13 3 42,13-3-27,0 0 36,0 0-30,0 0 23,0 0-21,0 0 14,0 0 4,0 0-2,0 0-3,0 0 2,0 0 1,0 0 3,0 0-10,0 0-11,-8-6-9,8 6-3,0 0-9,4-9-6,-4 9-8,7-10-5,-7 10-5,10-14 0,-4 4-15,0 2 9,3-2-3,-2-1-1,1 0 2,-1 0 2,2 0-5,-1-2 1,1 4-12,-3-3 8,1 2 2,1 0-8,-2 0 6,-1 2 8,0 0-12,0 0 15,-5 8 5,7-12-1,-7 12-2,9-10 0,-9 10-2,5-8-3,-5 8 2,6-8-7,-6 8 2,0 0-5,4-8-5,-4 8 1,0 0-2,0 0-9,7-6 2,-7 6 2,0 0 1,0 0 4,0 0 0,0 0 3,0 0-4,0 0 5,14 4 0,-14-4 0,0 0 0,3 10-1,-3-10-1,3 12 2,-3-12 4,4 14-5,-4-14-1,3 18 5,-3-18 2,2 18-3,-2-18 4,0 22-1,0-22 0,0 22 2,0-22 2,0 23-4,0-11 2,0 0-1,0 0 3,-2 0 0,2-1-2,-3 2-6,3-1 4,0 0 4,-1 0 2,1 0-5,-3 0-1,2 0-3,0-2 2,-1 2 34,2-2-44,0-10 37,-4 22-34,4-22 30,-3 19-32,3-19 33,-2 19-43,2-19 44,-3 17-41,3-17 39,-4 15-35,4-15 34,-2 14-32,2-14 32,-2 11-44,2-11 42,-2 11-39,2-11 38,0 0-32,-2 15 29,2-15-35,0 0 37,-1 12-46,1-12 42,0 0-28,-2 12 32,2-12-36,0 0 39,-2 11-38,2-11 37,0 0-36,0 0 36,-4 11-37,4-11 38,0 0-40,0 0 42,0 0-38,-3 9 36,3-9-37,0 0 27,0 0-29,-6 5 43,6-5-41,-12 3 37,12-3-38,-13 2 39,13-2-31,-18 2 31,18-2-37,-17 1 30,17-1-46,-17 0 51,17 0-40,-20 1 42,20-1-42,-16 0 35,16 0-31,-16-1 32,16 1-35,-13 0 37,13 0-38,0 0 38,-19 0-39,19 0 43,0 0-47,-12 0 38,12 0-28,0 0 41,0 0-48,-14 0 44,14 0-44,0 0 48,0 0-41,0 0 44,0 0-43,0 0 42,0 0-43,-14 1 43,14-1-36,0 0 42,0 0-28,0 0 35,0 0-44,0 0 38,19-2-41,-19 2 36,19 0-42,-6-1 36,1-1-33,2 1 35,0 0-35,1 1 34,0-1-39,3 0 37,-1 1-34,0-2 34,2 2-39,-1-1 38,-3 0-42,4 0 39,-3 0-39,4 0 45,-4 0-44,0 0 42,0 1-37,1-1 39,-4 0-33,1 0 36,-2 1-30,2-1 25,-2 0-18,0 1 22,0-2-30,-3 1 22,-11 1-21,24 0 30,-24 0-30,23-1 29,-23 1-36,18-2 35,-18 2-27,18 0 24,-18 0-25,18 0 38,-18 0-30,12-1 25,-12 1-14,0 0 26,18-1-14,-18 1 15,0 0-12,15 0 13,-15 0-19,0 0 5,0 0-15,11-1 7,-11 1-19,0 0 14,0 0-19,0 0 12,0 0-39,14-1-26,-14 1-76,0 0-5,0 0-44,0 0 52,0 0-56,0 0 8,0 0-55,-9 7-48,9-7-60,-10 4-298,10-4-144</inkml:trace>
  <inkml:trace contextRef="#ctx0" brushRef="#br0" timeOffset="64554.17">14657 4259 26,'0'0'150,"0"0"27,0-14-77,0 14 20,0 0-37,0-11 17,0 11-30,0 0 23,0 0-45,0-13 24,0 13-36,0 0 19,0 0-37,0 0 30,-3-11-42,3 11 29,0 0-34,0 0 25,-14-1-33,14 1 30,-16 0-34,6 3 30,-3 1-26,-1 1 17,-3 1-19,-1 2 24,-3 2-24,2 2 26,-7 2-21,0 1 26,-2 4 0,-2 4 2,1-4-2,1 2 2,-1 3 1,3 1 3,0-1 1,2 2-2,0-1 5,3 3 7,4-6-5,0 3-5,4 0 4,-1 0 1,4 0 0,4 0 7,0-1 4,3-1 10,2 0-1,3 1 3,3 0 5,3 0-8,2 2 7,2-1-1,4-1-1,1 1-10,1-3-4,5 3-4,-1-5-5,1-1 35,1-1-45,1-2 31,2 1-39,0-3 32,2-2-46,-2 0 41,-1-1-48,-4-3 39,-1-1-42,0 0 32,-5-1-34,-1-1 39,-2-1-34,-3 0 33,2-1-40,-4 1 39,-8-4-44,17 5 47,-17-5-50,12 5 44,-12-5-38,10 2 34,-10-2-43,0 0 46,12 5-50,-12-5 44,0 0-38,10 4 18,-10-4-13,0 0 35,0 0-42,9 3 46,-9-3-46,0 0 44,0 0-43,0 0 41,0 0-41,11 3 43,-11-3-48,0 0 43,0 0-40,0 0 34,0 0-29,0 0 34,0 0-35,0 0 40,10 5-46,-10-5 44,0 0-44,0 0 42,0 0-36,0 0 44,0 0-46,0 0 38,0 0-39,0 0 41,0 0-36,0 0 42,0 0-43,0 0 41,0 0-42,0 0 40,0 0-37,0 0 34,0 0-37,0 0 38,0 0-45,0 0 45,0 0-40,0 0 32,0 0-33,0 0 35,0 0-41,0 0 35,0 0-43,0 0 43,0 0-49,-8-8 40,8 8-32,-11-5 37,11 5-39,-11-6 46,11 6-36,-11-6 29,11 6-29,-11-7 5,11 7 6,-11-7 0,11 7 3,-10-8-9,10 8 9,-11-8 6,11 8-1,-9-10 1,9 10 5,-8-8-3,8 8-4,-7-7 2,7 7 10,0 0-7,-8-10-4,8 10 1,0 0-4,0 0-1,0 0-2,0 0 6,0 0 1,0 0-7,12-2-1,-4 7 4,2-1 1,3 2 1,-1 0 1,1 1 30,1 2-33,-1-2 25,0 1-37,-2-1 38,0 1-32,0 0 32,-3-1-34,0-1 34,0 1-28,-8-7 28,11 11-31,-11-11 36,8 10-32,-8-10 46,0 0-33,-2 15 38,2-15-35,-10 11 37,3-6-43,-2 1 29,-1 0-37,0-1 40,-2 1-41,0 0 38,-1-1-44,1 2 9,0-2-76,0 3-42,0-1-101,0-2-123,1 3-251,3-2-113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11-01T05:42:17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3650 10525 97,'-18'-3'262,"3"0"-64,2 2-24,0-1-17,-1 0-12,14 2-9,-20-4-24,20 4-12,-18-5-27,18 5-11,-14-2-19,14 2 7,-12-2-28,12 2-19,0 0 33,0 0-21,-12-3 12,12 3-20,0 0 17,0 0-11,13 1 17,-13-1-8,25 1 22,-7-1-18,4 0 22,6 0-16,3 0 23,9-2-23,2 2 25,10-2-30,1-1 30,5 0-33,3 1 32,14-2-36,2 0 24,6-1-29,3-1 16,1 1-15,2 0 35,1-3-38,-2 1 28,4 2-41,-2-2 38,-1 1-46,3 0 38,-5 0-34,0 1 30,-3 1-39,-3 0 33,-7 1-36,-13 0 40,-2 1-40,-3 2 37,-5-1-33,-9 0 31,-2 1-38,-2 0 35,-7 0-34,-1 1 38,0 0-38,0-1 37,-2 1-37,-1 1 38,0 0-32,-1-2 38,-3 1-39,3 1 42,-3-2-40,-3 0 35,1 2-37,-2-2 36,-4 1-40,-1 0 40,0-1-41,-14 0 18,23 1-18,-23-1 46,15 1-41,-15-1 41,17 1-34,-17-1 42,12 2-39,-12-2 44,0 0-40,16 0 12,-16 0-11,0 0 35,0 0-42,14 1 47,-14-1-45,0 0 41,0 0-42,0 0 42,0 0-41,14 0 44,-14 0-52,0 0 47,0 0-39,0 0 37,0 0-45,0 0 45,0 0-42,7-6 38,-7 6-44,0 0 43,0 0-51,0 0 48,0 0-47,0 0 47,0 0-44,-3-11 41,3 11-46,0 0 45,0 0-42,0 0 44,0 0-37,0 0 34,0 0-38,-4-8 39,4 8-45,0 0 41,0 0-39,0 0 44,0 0-44,0 0 34,0 0-35,0 0 48,0 0-45,0 0 40,0 0-53,0 0 18,0 0-53,0 0 28,0 0-49,0 0 3,0 0-49,0 0-31,-17 3-45,17-3-19,-13 10-59,5-5-252,-1 0-48</inkml:trace>
  <inkml:trace contextRef="#ctx0" brushRef="#br0" timeOffset="1283.52">3319 12057 124,'14'0'165,"2"-1"-42,3 0-15,1 0-22,2 0-11,2-1-14,2-2-14,0 1-1,0 0-11,0 1-5,0-2-2,-1 0-8,0 1-1,-3 0-4,-1 0 4,-3 0-3,1 1-1,0-2 10,-1 1 10,1 1 3,1-2 8,-1 0-18,4 0 20,0-1 1,1 0-2,0 0-2,3 0-1,-1-2-3,4 2-1,4-4 4,0 1-8,9 0-22,0-1 22,3 0-5,2-1 0,3 0-2,2 2-4,2 0-3,10-2-21,3 0 22,-1 0-6,-8 5 5,10-2-2,-9 0-1,9 1-4,3-1-5,-2 2 6,-8 1 1,0 2-2,1-1-6,1 0 3,0 1-6,0 0 6,-1 0 3,0-1-1,1 3-2,-1-3 1,0 2-1,0 0 1,0-1-4,0 1 8,-1-1-2,0 0 0,-1 2 8,-1-2 0,0-1 0,-3 3-5,-1-1 32,-2-2-37,-1 2 29,-3-1-46,0 0 40,-9 0-30,1 1 30,-3-2-35,-1 1 30,-3 0-29,-3 0 30,-2-1-31,-4 1 27,-3 1-31,-3-1 29,-2 1-34,-2-1 37,-3 1-42,0 0 32,-13 1-39,20-2 27,-20 2-56,16-2-2,-16 2-56,0 0-65,0 0-70,0 0-95,0 0-157,0 0 14</inkml:trace>
  <inkml:trace contextRef="#ctx0" brushRef="#br0" timeOffset="1848.47">3048 11592 270,'0'0'274,"10"-9"-58,-10 9-56,0 0-28,4-10-29,-4 10-14,0 0-29,-16-2 0,2 3-17,-6 0-2,-6 4 1,-8 1-3,-2-1-7,-9 3-2,2-1-3,-1 0 9,8 0-9,1-2-4,1 0 4,2 2-6,3-4 1,2 1-2,3 1-6,1-2-8,5 0 7,0 0-9,3 0-27,2-1-40,1 1-34,0-2-54,12-1-26,-17 2-57,17-2-108,0 0 199</inkml:trace>
  <inkml:trace contextRef="#ctx0" brushRef="#br0" timeOffset="2017.54">2417 11604 150,'-12'7'210,"4"0"-50,0 1-10,2 1-24,-3 2-24,0 2-16,2 0-8,-1 0-7,3 3-10,0 0-3,2 1-10,1 0-7,1 0-1,2-2 0,3-1-3,0 1-2,2-1-13,1-2-32,0-1-75,2 0-47,-1-4-97,0-2-104,-8-5 208</inkml:trace>
  <inkml:trace contextRef="#ctx0" brushRef="#br0" timeOffset="2609.87">697 11875 249,'0'0'263,"0"0"-66,0 0-44,-9-3-33,9 3-27,0 0-25,0 0-11,0 0-10,0 0-7,0 0-13,0 0-5,0 0-3,0 0-2,0 0 7,5 10-5,-5-10-4,13 8 0,-6-1 1,2 2 1,2 1 1,2 4 12,2 0 6,2 6 16,2 0-14,-1 1 13,6 5-13,0 0 12,0 2-21,-2-1 11,2 0-20,-1 0 8,-1-1-14,-4-2-1,0-2 0,-1 0 2,-1-3-3,-4-2-3,1-3-2,-4-2 2,-1-1 6,0-3 11,-2-1-8,-6-7 1,6 8-5,-6-8-5,0 0-8,0 0 12,-6-8-23,0 0 18,-3-3-17,-1-5 18,0-1-18,-2-3 18,1-4-20,1-2 19,-1-2-25,5 0 16,0 1 2,3-1 7,2 1 7,1 1 1,1 0-13,4 0 3,2-1 11,2 2-1,4 2-3,0 1-14,2 5-4,0 3-4,2 1-8,0 4 5,0 2 4,-1 3 8,2 2-2,0 3-4,-2 2-6,3 1-3,0 4 13,-1 2 6,1 3-6,-4 1 6,2 1-3,-4 0 23,1 2-27,-2 2 14,1 3-55,-3-2-54,-2-1-61,-2 1-72,0-3-273,-1-3 4</inkml:trace>
  <inkml:trace contextRef="#ctx0" brushRef="#br0" timeOffset="2917.12">1340 11669 139,'0'0'177,"-15"2"-40,15-2-30,-10 1-23,10-1-14,0 0-9,-15 1-8,15-1-5,0 0 3,0 0 9,-13 2 27,13-2 34,0 0 20,0 0-1,0 0-21,-9-7-26,9 7-16,0 0-24,-3-14 5,3 14 11,-3-13-36,3 13 18,-7-16-33,4 9 17,-2-2-32,0 1 15,5 8-27,-12-12 20,12 12-23,-13-10-2,13 10-37,-13-4-2,13 4-35,0 0-10,-17 2-21,17-2-25,-8 9 2,8-9-36,-6 12-205,6-12 161</inkml:trace>
  <inkml:trace contextRef="#ctx0" brushRef="#br0" timeOffset="3802.17">1550 11727 279,'7'-6'329,"0"0"-61,-7 6-37,8-11-57,-8 11-17,4-11-58,-4 11 7,0 0-36,0-13 2,0 13-37,0 0-10,-10-7-2,10 7-15,0 0 4,-11 3-8,11-3 12,-11 12-10,6-3-2,1 2-3,1 2-4,2 0 9,2 1 3,0 1 0,2 1-4,4-1-6,2 3 5,2-1 5,1 1 19,5 0-12,2 2 26,0-2-23,3 0 24,0 1-29,0 0 22,-1-2-16,2 1 18,-3 0-33,1 1 27,-2 0-27,-2-1 26,-3-1-27,-2 1 5,0 0-9,-3 0 27,-3 0-28,-1-2 24,-4 2-30,-1-1 34,-3 1-33,-2 3 31,-5-2-25,-1 1 32,-1 1-39,-4-1 34,-1 0-39,1-6 27,0 0-25,-2-4 30,3-2-25,0-4 30,3-4-43,0 0 42,1-6-36,1-2 35,3-4-34,2-3 30,2-1-2,3-2-4,3-6 1,2 2-37,5-7 36,1 0-31,5-5 31,3-1-35,1 0 28,1 1-40,-2 2 5,0-1 26,-1 0-19,-2 1 8,-3 5 0,0 2 0,-3-1-2,-1 6 3,-2-1 29,-2 4-27,-1 3 35,-1-1-14,1 3 26,-2 2-34,0 1 28,-2 9-38,4-15 25,-4 15-29,0 0 30,0 0-29,0 0-8,0 0 16,0 0 1,2 15 0,-3-4 0,1 3 0,1 3-1,0 1-1,3-1 30,-2 1-29,2 0 32,1-1-28,0 0 32,0-2-33,0-1 32,1-2-29,-2-2 25,1-2-27,0-2 34,-5-6-37,14 7 33,-14-7-42,15-5 32,-5-1-41,-1-4 6,0-1 0,0-5 4,2-1-1,-2-2 6,-2-1 1,1 1 45,-1 0-29,-2 2 47,0 3-29,-3 1 40,3 1-44,-1 2 28,0 0-51,-4 10 29,5-15-41,-5 15 32,6-9-43,-6 9 46,8-4-38,-8 4 22,0 0-29,18 3 42,-18-3-42,15 9 43,-15-9-38,16 12 38,-5-5-43,-2 0 40,1 1-35,-1-1 37,-1-1-45,1 0 48,-9-6-30,13 10 33,-13-10-39,10 7 47,-10-7-45,0 0 31,13-1-41,-13 1 44,6-11-41,-6 11 39,2-21-39,0 6 39,-2-2-56,0-2 55,-2-6-36,2 1 32,-2-2-40,1-1 43,-1 2-4,1-1-8,0 0-33,0 2 42,1 2-35,0 2 53,0 4-30,0 0 32,-2 4-46,2-1 24,0 13-35,0-20 29,0 20-31,2-13 37,-2 13-37,0 0 22,5-9-23,-5 9 35,0 0 1,10 9-4,-10-9 1,11 15-7,-5-2-9,0 0-45,1 2 16,0 2-42,1 3 19,-3 1-56,1 0-17,-1 1-43,0 0-31,0 1-52,-2-1-27,1-3-274,0-2-67</inkml:trace>
  <inkml:trace contextRef="#ctx0" brushRef="#br0" timeOffset="4022.41">2380 11532 175,'-6'-11'431,"0"1"-94,1 1-3,1 1-63,4 8-42,-6-15-29,6 15-36,-4-12-39,4 12-22,1-13-23,-1 13-20,11-18-18,0 9 4,3-3-11,4 1-39,1 0 41,5-3-44,2 0 36,1 1-42,3 0 45,5-2-37,-5 2 29,0 2-41,1 0 39,-2 0-43,-1 1 13,-5 2-49,-1 2-17,-1 0-51,-3 1-20,-2 2-35,1 1-36,-4 1-25,-13 1-279,24 1-22</inkml:trace>
  <inkml:trace contextRef="#ctx0" brushRef="#br0" timeOffset="7153.6">3308 12872 175,'-6'-8'268,"6"8"-31,0 0-39,-7-11-22,7 11-44,0 0-18,-6-6-45,6 6-6,0 0-25,0 0-2,0 0-16,-11-5 0,11 5-5,0 0 6,-8 10-7,8-10 8,-8 12-2,3-4 18,1 1-34,-2 1 35,2 1-8,-1 2 15,0 2-18,2-1 20,-1 1-10,-1 2 8,0-1-24,2 1 20,-1 0-23,0 0-6,1 0-3,1 0 10,-2 0-11,1 0-2,1-2 1,-2 1 0,2-3-4,1-1 0,-1 0 6,1 0-8,1-12 5,-2 19-4,2-19 4,-2 15 3,2-15 5,-2 12 11,2-12 2,0 0 21,-2 16 1,2-16-2,0 0 0,0 11 38,0-11-53,0 0 27,0 0-37,-1 11 23,1-11-40,0 0 31,0 0-32,0 0 25,0 0-41,-2 12 36,2-12-37,0 0 35,0 0-37,0 0 19,12 3-22,-12-3 42,17-2-40,-6 0 39,2 0-36,4-2 36,3 2-43,3-3 38,1 0-35,4 1 34,3-2-36,1 1 38,2-1-36,-2 0 38,5 2-50,-2-1 43,3-1-35,5 0 41,1 0-36,-6 0 35,1 3-38,0-2 37,-2 1-39,0 1 38,0-2-35,0 1 36,-1 1-32,1 0 35,1-1-36,0 1 33,1-2-39,6 1 37,0-2-37,0 1 41,1 0-43,0-1 37,0 1-32,0 0 31,0 0-30,-7 1 38,1 1-35,-2 1 31,-1 0-33,-1 0 24,-3 1-30,-2-1 44,0 2-43,-1 0 41,0 0-40,-2-1 42,2 1-37,-2 0 27,1 0-30,-1 0 36,-1 0-36,0 0 39,-3-1-45,-2 0 43,1 1-40,1-1 42,-1 0-40,-2 1 38,2 0-41,0-3 42,-2 3-41,-1 0 37,1-2-33,-1 1 53,-1 0-58,1-2 43,-3 1-35,2 1 30,-1-1-29,-2 0 43,0-1-35,0 3 34,0-4-43,-3 2 53,2 0-31,-3-1 46,-1 2-38,-11 1 37,21-4-33,-21 4 31,16-3-19,-16 3 25,12-3-23,-12 3 22,12-2-18,-12 2 19,0 0-20,14-2 10,-14 2-3,0 0-3,10-3-13,-10 3 6,0 0-16,0 0 1,12-3-7,-12 3 10,0 0-16,0 0 13,0 0-18,10-2 13,-10 2-14,0 0 10,0 0-16,0 0 14,0 0-12,0 0 12,0 0-13,10-4 7,-10 4-3,0 0 7,0 0-15,0 0 16,0 0-14,0 0 15,0 0-15,0 0 13,0 0-11,0 0 8,0 0-12,0 0 13,0 0-8,0 0 1,0 0-6,0 0 11,12-3-14,-12 3 18,0 0-16,0 0 20,0 0-15,12-2 14,-12 2-12,0 0 11,0 0-8,0 0 14,10-4-16,-10 4 11,0 0-1,6-8-7,-6 8-8,0 0 3,3-12-7,-3 12-3,3-10-4,-3 10 4,-1-12 0,1 12-1,-3-12 0,3 12 2,-3-14-15,3 14 15,-5-12-5,5 12 9,-4-10-12,4 10 18,-3-10-17,3 10 15,0 0-17,-5-10 21,5 10-22,0 0 19,-4-8-13,4 8 15,0 0-20,0 0 8,0 0 3,0 0 12,-6-6-14,6 6 14,0 0-2,0 0 0,-8 9 2,8-9-2,-3 10-3,3-10 3,-2 12-2,2-12 0,-2 17-14,2-17 19,0 21-16,0-21 22,-1 22-25,1-10 25,1 1-22,-1-1 23,0 0-20,0 0 20,0 0-21,0 0 27,0-12-26,1 21 22,-1-21-24,0 18 25,0-18-20,1 15 24,-1-15-21,0 12 25,0-12-22,-2 11 18,2-11-17,-8 10 20,8-10-26,-15 9 25,6-4-23,-2-2 19,-3 0-24,0 1 22,-6-1-20,2 2 18,-6-3-21,-3 3 24,0-2-22,-2 1 16,-3 0-14,0 0 15,-2 0-24,1 1 27,-1-2-20,-2 3 17,2-1-22,0 0 27,-3 1-27,1-1 26,-8 2-25,1 0 14,-2 0-26,0 0-2,0-1 24,-3 0-27,2 1 20,-2-1-29,-1 0 37,0 0-36,0 1 30,0-2-23,1 0 34,1 2-36,0-3 42,-1 1-44,3 0 46,-2-1-40,9 0 8,-3 0 39,3-1-38,-1 2 7,2 0 1,-2-1-3,2-1 33,2 1-31,0-1 33,0 2-36,2-3 38,4 1-38,1-1 34,0 0-40,3-1 36,2-1-30,4 0 34,-2 0-32,1 0 33,2 0-38,2 0 33,2-1-26,-1 1 35,4 0-45,-3-1 35,14 1-33,-22-1 34,22 1-37,-19-1 36,19 1-29,-17-1 28,17 1-26,-14 0 31,14 0-33,-14 0 28,14 0-18,-13-3 24,13 3-29,-14-5 33,14 5-35,-16-9 39,9 3-43,0-2 39,0 2-35,1-3 28,-2-1-23,2-2 24,0 0-29,-2-1 23,3-3-24,-2 1 28,3 1-34,-2-1 31,0-2-26,2 2 23,-1-1-31,0 1 30,0 1-26,2 2 28,-1-1-26,0 4 26,0-1-27,4 10 15,-4-17-13,4 17 28,-4-12-31,4 12 30,-3-12-34,3 12 34,-3-9-30,3 9 28,0 0-23,-4-11 28,4 11-27,0 0 28,-2-10-31,2 10 34,0 0-26,0 0 24,-5-9-31,5 9 32,0 0-31,0 0 27,0 0-26,0 0 24,-2-12-24,2 12 24,0 0-23,0 0 27,0-14-7,0 14 1,0 0 0,2-15-1,-2 15 1,3-12-4,-3 12-9,1-17-3,-1 17-26,1-21 28,-1 10-35,2 0 39,-2-2-33,0 1 36,0 12-38,1-21 43,-1 21-28,-1-17 24,1 17-32,0-15 27,0 15-38,-2-12 37,2 12-31,0 0 34,0 0-36,0 0 47,0 0-44,0 0 45,0 0-43,0 0 38,0 20 6,0-8 4,2 2-10,-1 5-37,1 1 43,-1 3-44,1 2 45,0 2-33,0-1 35,0-1-37,0 1 41,1-2-42,0-1 39,0 1-39,2-3 48,0-1-45,-1-3 41,0-1-42,1-3 42,1 1-38,0-1 46,1-2-47,1 0 43,1-3-39,4 0 44,2-3-34,3-3 33,3 0-39,1-3 35,5-2-44,2 0 43,6-2-39,7-4 33,1 1-44,3-3 43,0 1-31,3-2 31,-1-2-47,3 3 43,0-1-39,0 0 39,11-2-31,-10 3 32,3 2-37,1 0 42,1 0-33,9-2 28,-8 5-42,0-1 39,1-1-29,-1 3 36,-1-2-35,-1 2 34,0 0-37,-1 0 36,-1 0-32,-4 0 34,-1 2-36,-1-2 36,-3 1-41,-7 2 39,0-1-38,-1-1 31,-2 1-27,-5 1 35,-2-1-32,0 1 34,-1 0-38,-3 1 32,-3-1-33,2 0 35,-2 0-33,-3 1 34,0-1-4,-4 2 0,0-1-43,-2-1 43,-12 2-20,21-2 35,-21 2-26,16 0 30,-16 0-36,14-2 33,-14 2-26,0 0 18,16-1-30,-16 1 27,0 0-26,14 0 25,-14 0-29,0 0 19,0 0-19,13-1 33,-13 1-31,0 0 22,0 0-26,0 0 30,0 0-27,15 0 26,-15 0-30,0 0 28,0 0-30,0 0 29,0 0-26,0 0 25,0 0-29,12-1 32,-12 1-32,0 0 31,0 0-36,0 0 36,0 0-20,12 3 23,-12-3-29,0 0 31,13 7-30,-13-7 24,12 2-25,-12-2 28,15 5-22,-15-5 28,18 4-32,-6-1 26,-1-3-34,2 3 30,-13-3-18,22 2 16,-10 0-32,-12-2 30,20 2-33,-20-2 24,19 2-23,-19-2 28,13 1-28,-13-1 32,14 2-32,-14-2 35,0 0-32,16 1 38,-16-1-35,0 0 30,15 2-33,-15-2 36,0 0-31,12 0 30,-12 0-27,0 0 32,0 0-35,14 2 34,-14-2-28,0 0 28,0 0-33,0 0 32,0 0-27,12 1 27,-12-1-34,0 0 30,0 0-28,0 0 26,0 0-25,0 0 30,0 0-33,0 0 34,-9-8-30,9 8 28,0 0-32,-12-7 30,12 7-24,-9-7 26,9 7-25,-11-9 24,11 9-25,-14-10 24,7 5-3,0-1 3,0-1-8,-2 2-11,2-1-17,0-2-25,-1 3-35,0 0-14,8 5-28,-12-11-90,12 11-38,-9-8-102,9 8-296,-7-9-159</inkml:trace>
  <inkml:trace contextRef="#ctx0" brushRef="#br0" timeOffset="9930.94">15410 3558 21,'0'0'80,"-16"-1"26,16 1-53,-15-1 44,15 1-48,-12-1 50,12 1-54,0 0 38,-15 0-33,15 0 26,0 0-33,0 0 37,-15 0-35,15 0 33,0 0-26,0 0 33,0 0-31,-15-1 26,15 1-27,0 0 26,0 0-33,0 0 22,0 0-24,15 1 21,-3 0-21,6-1 11,2 1-31,3 0 10,6 1-12,0 0 8,2-1-18,4 2 18,0-2-16,2 2 6,-3-1-18,1 0 18,-4-1-17,-1 2 20,0-1-26,-1-1 0,-2 1 6,-1 0 16,-5-1-12,0 0 10,-1 0-4,-3 0 5,-3-1-2,-2 3 1,-12-3-3,25 0-6,-25 0 9,16 1-2,-16-1-1,16 2-6,-16-2 2,0 0-8,14 1-3,-14-1 12,0 0-10,0 0 6,-11 3-10,11-3 6,-25 2-6,7-1-10,-4 1 23,-6-1-3,-2 0 1,-7 0-1,-2 1-6,0-2-3,0 1-1,2-1 7,4 2 8,2-2-8,2 0-6,2 0 5,5 0-4,1 0 3,4 0-2,2 0 6,2 0 1,13 0-4,-22 0 0,22 0-1,-14 0 1,14 0-15,0 0 19,0 0-1,0 0 4,16 1-5,-16-1-3,30 0 3,-11-1-9,0 1 8,2 0-6,0 0-11,-1-2 16,3 1 1,-1 1-15,0 0 12,0-3-6,-2 3 33,0-1 10,-2-1-11,1 0-5,-3 0 4,-1 1 7,-3 0 5,0-1-2,-12 2-6,20-3-7,-20 3-3,17-4-10,-17 4-1,12-3 2,-12 3-4,11-4-6,-11 4-3,0 0-8,0 0-23,6-6-41,-6 6 3,0 0-56,0 0-40,-19 0-80,19 0-19,-12 5-234,12-5 7</inkml:trace>
  <inkml:trace contextRef="#ctx0" brushRef="#br0" timeOffset="11149.3">18215 3678 187,'0'0'254,"-12"-2"-64,12 2-6,-11-3-24,11 3-31,0 0-18,-14-3-26,14 3-17,0 0-4,-14-3-15,14 3 1,0 0-5,-11-4-7,11 4-5,0 0-9,0 0-2,-12-2-3,12 2 11,0 0 0,0 0-3,0 0-4,0 0-5,0 0 12,0 0 3,0 0 7,14-1 0,-2 1 4,2 1-6,6-1-5,4 1-3,3-1-4,2 0-6,0 0 1,1-1-4,0 1 3,0-1-4,0 0-8,0 0-4,-1 0-2,-4-1 7,1 2-4,-5-2-7,-1 1 6,-4-1 0,0 2-2,-4 0 5,-12 0-12,21 0 5,-21 0-2,17-1-7,-17 1 1,0 0 2,15-2 3,-15 2-6,0 0 13,0 0-3,-19-2-4,19 2 1,-27 0 2,8-1-1,-1 1-6,-3-1 7,-1 1-3,-3 0 7,-2 0-9,1 0 2,-1 1 3,0 0-4,1 0 1,-1-1-2,3 2 2,0-1-3,2 0 3,5-1 3,0 2-4,4-1 4,0 1 3,3-2-2,12 0-1,-22 0 0,22 0 9,-18 1-18,18-1 8,0 0 2,-14 1-1,14-1 4,0 0 1,0 0-4,0 0 3,19 0 2,-19 0 2,22-2-7,-8 2-1,-2 0-5,4-2-2,-2 1 5,1-1-3,-1 2 5,1-1 6,-2 0-4,0 0 0,-1 0 5,-12 1 4,22-1-4,-22 1 6,17-2 4,-17 2 1,14 0-3,-14 0 1,0 0 0,17-1 2,-17 1-6,0 0 3,13-1-4,-13 1 5,0 0-9,0 0 2,12 0 0,-12 0-12,0 0 8,0 0-1,0 0-5,0 0 2,0 0 1,13 0 1,-13 0-6,0 0 0,0 0 0,0 0 2,0 0 1,0 0 6,0 0-6,0 0 0,0 0 1,0 0 0,0 0 2,0 0-2,0 0-2,0 0-2,0 0-4,0 0 9,14-2-2,-14 2-4,0 0 8,0 0-2,0 0-2,0 0-1,0 0 2,0 0 1,0 0-2,0 0-3,0 0 6,0 0-1,0 0 2,0 0-7,0 0 2,0 0-2,0 0-7,0 0-17,0 0-19,0 0-30,0 0-47,0 0-71,0 0-4,0 0-40,0 0-14,0 0-158,0 0 131</inkml:trace>
  <inkml:trace contextRef="#ctx0" brushRef="#br0" timeOffset="18249.44">15621 4596 56,'0'0'98,"0"0"-15,0 0-7,-11-3-16,11 3 13,0 0 2,0 0-4,0 0-4,-10-5-9,10 5-9,0 0-10,0 0 2,0 0-4,12-4-1,-12 4 2,23 0 6,-9 0-5,5 0-4,2 0-6,2 0 6,4 0-6,2 0-1,1 0-8,0 0-9,-1 1 10,1 0-1,-1-1 0,-2 0-2,1 1-1,-6 1-3,-2-2-6,0 1 5,-4 0-2,0-1-10,-4 1 12,2-1 0,-14 0 5,19 1-9,-19-1 7,17 0-1,-17 0-4,13 0-3,-13 0-1,0 0 1,0 0-6,0 0 5,0 0 1,0 0-8,-13 3 4,13-3-1,-25 0-1,9 0-2,-2 0 4,-3 0-1,1 0-1,-1 0 5,-2 0-1,1 0-1,0-3-4,0 3 1,0 0 0,1 0-2,2 0-1,0 0-2,4-1 0,0 1 4,1 0-3,14 0 3,-21 0-3,21 0 10,-17-1-3,17 1 0,-13 0 0,13 0-3,0 0 6,0 0-3,0 0-2,10 4 1,3-3 6,0-1-7,5 3 0,-1-3 4,3 1-1,2 0 0,-1-1 8,1 1 7,1-1-4,-2 0 9,0 0-6,0 0 1,-1-1-6,-6 1 3,0 0-3,-14 0 2,24 1-11,-24-1 3,18 0-2,-18 0-6,0 0 6,12 1-2,-12-1 1,0 0-4,-20 2 0,6-1-2,-4 1-3,-3-1 3,-4 1 0,-2 0 4,-1-1-7,2 1 3,1-1 5,-1 1-6,3-1 4,3 0-2,0 0-1,3 0-4,2-1 4,2 2 0,13-2-7,-23 0 9,23 0-1,-17 0-1,17 0 0,0 0 4,0 0 1,0 0 0,0 0 1,8 6-4,5-4 3,1-2-4,6 1-5,0 0 4,2-1 0,1 1-3,1-1 8,1-1-3,1 1 12,-2-1 5,-2 0 1,-3 1-5,1-1-6,-4 1 4,-3 0 0,-13 0-10,24 0 0,-24 0-6,16-1 5,-16 1-9,0 0 2,0 0 4,0 0 4,0 0-2,-17 5 1,-1-2 0,0 0-4,-7 0 5,0-1-2,0 2 6,-1-1-3,3 0 1,2-1-3,1 0-10,2 0 6,0 1-1,5-1 6,0-2-6,2 3 5,11-3-1,-20 3 5,20-3-15,-14 1 8,14-1 1,0 0 2,0 0-4,0 0 6,0 0-1,10 10 2,2-9-5,3 1 3,1-2-1,2 0 1,4 3 0,-4-3 2,4 0-11,-3 0 8,0 0-1,0 0 4,-4 0 1,-1 0-1,-14 0 0,23-2 0,-23 2 6,18 2 3,-18-2-2,16-2-7,-16 2-1,0 0-4,10-3-12,-10 3 13,0 0-1,-8-4-4,8 4 2,-19-3-2,7 2 4,-2-1-6,0 1 7,-1 0 0,2 0 3,0-1-4,-1 1 5,2-1-5,12 2-5,-19-1 3,19 1 2,-15-2-2,15 2-2,-13-2 3,13 2-6,0 0 3,-14-1 1,14 1 5,0 0-1,0 0 3,0 0-4,10 4 2,-10-4 0,21 2 2,-9-2-7,2 3 2,-1-3 1,1 2 1,1-1 1,-2-1 1,2 1-9,-2-1 8,0 1-2,-13-1 2,21 2-1,-21-2 6,17 0 2,-17 0-6,14 1 8,-14-1 0,0 0 1,16 2-2,-16-2 0,0 0-8,0 0-1,0 0 6,0 0-6,0 0 3,0 0 0,-7-5 0,7 5-5,-17-2 4,17 2 0,-18-3 1,18 3-3,-18-3 2,18 3-1,-16-2-2,16 2-6,-14-4 9,14 4 5,-12-1-6,12 1 0,0 0-1,-16-2 1,16 2-1,0 0-1,0 0 2,-13-3-2,13 3 0,0 0 1,0 0 2,0 0 3,0 0-22,0 0 14,20-1 3,-20 1 1,21 0-3,-7 1 2,1-1-2,-1 0-1,1 0 9,-1 0-1,1-1-4,-2 1 1,-13 0-2,24 0 1,-24 0-15,19 0 9,-19 0 3,15 0-9,-15 0-3,0 0-1,17 0-3,-17 0-2,0 0 10,0 0 6,0 0-1,0 0-2,-15 1-5,15-1 4,-25 1-4,9-1 9,-3 0 1,1 0-2,-1 0-1,0 0 0,2 0 0,-1 0-4,5 0 5,-2 0 5,3 0 5,12 0-10,-24 0 3,24 0 0,-17 0-1,17 0 0,-16 0-4,16 0-8,0 0 3,-15 2 5,15-2 1,0 0 0,0 0-16,0 0 26,0 0-5,8 6-2,-8-6-6,18 3 9,-6-1 1,2-1-3,0-1 4,1 3 0,1-3-2,-1 1 0,1-1-2,-1 0 0,0 0-4,-1 0 7,0 0-2,-14 0 4,22 0 2,-22 0 5,20-1 4,-20 1-4,17 0 9,-17 0-5,12-3-6,-12 3-1,10-3-5,-10 3-2,0 0-2,13-5 7,-13 5-1,0 0 1,0 0-7,6-7 4,-6 7-5,0 0-4,0 0 10,0 0-2,-4-10-5,4 10-4,0 0 4,0 0 0,-11-6-1,11 6-1,0 0 3,-12-4-5,12 4-3,0 0-20,-11-1-13,11 1-41,0 0-38,-13 3-33,13-3-44,-7 4-261,7-4 64</inkml:trace>
  <inkml:trace contextRef="#ctx0" brushRef="#br0" timeOffset="19762.75">18081 4663 27,'-8'-4'42,"8"4"34,0 0-47,0 0 46,0 0-49,0 0 50,0 0-56,0 0 41,0 0-38,0 0 52,0 0-60,0 0 48,0 0-40,0 0 33,0 0-45,0 0 39,0 0-36,0 0 39,0 0-39,11 1 27,-11-1-26,17 2 36,-17-2-44,25 4 29,-10-2-36,5 1 36,-2-1-50,2-1 45,3 3-32,3-2 27,-3 2-32,3-2 32,-1 0-32,2 1 22,-1-1-22,1 1 37,-3-1-34,-3 0 32,1-2-29,-1 3 35,-2-1-28,-1-2 29,-3 2-32,1-2 37,-3 1-3,-13-1 2,22 2-4,-22-2 0,19 1-5,-19-1-3,14 1-3,-14-1-5,12 1-9,-12-1-2,0 0-8,0 0-1,0 0-3,0 0 12,-13-3-27,1 3 29,-3-1-32,-3 0 33,-3 0-30,-1-1 28,-1 2-25,-2 0 27,-2-2-23,0-1 17,-1 3-16,2-2 26,0 0-30,2 1 26,-2 0-28,5 0 34,1-1-32,2 2 30,0 0-29,3-3 30,3 3-32,12 0 28,-23 0-22,23 0 23,-18-2-29,18 2 25,-14 0-22,14 0 27,0 0-24,-13-1 27,13 1-29,0 0 25,0 0-23,14 1 24,-1-1-29,1 2 29,6-2-31,2 0 36,6 3-35,1-3 34,2 0-34,0 1 26,2 0 1,-1-1-6,0 0 3,-2 0-2,0 0-1,-1 0-7,-4 0 5,-2 0-2,-2 0 5,-3-1-6,-3 1 12,0-1-4,-15 1 3,24 0-5,-24 0 0,19 0 5,-19 0-4,15 0-11,-15 0 10,0 0 1,13-3-4,-13 3 1,0 0 0,-11-2-2,11 2 2,-17-3-4,4 1-1,0 0 0,-1 1-6,-4 0 9,1 0-3,-1 0 1,-1 0 2,1 1 1,0 0-4,-1-1-4,5-1 5,-2 2-1,1 0-1,0 0 1,2 0-23,13 0 29,-23 0-24,23 0 23,-18 0-20,18 0 24,-15 0-21,15 0 23,0 0-23,-18 0 25,18 0-24,0 0 23,0 0 0,-16 0-1,16 0-24,0 0 32,0 0-32,0 0 32,0 0-31,11 3 25,-11-3-23,14 1 22,-14-1-2,16 1-5,-16-1 5,20 0-2,-20 0 1,21 2 2,-21-2 1,18 0 0,-18 0-4,17 0 5,-17 0 0,14 1 3,-14-1-5,0 0 9,18 0-1,-18 0 3,0 0-9,12 0 13,-12 0-4,0 0 1,0 0-2,14 1-1,-14-1-10,0 0 2,0 0 0,0 0 3,0 0-1,13 1-4,-13-1 1,0 0-3,0 0-3,0 0-5,0 0 2,0 0 0,0 0 2,0 0-5,0 0 6,0 0 1,13 0-5,-13 0 2,0 0-10,0 0-26,0 0-39,0 0-53,0 0-47,0 0-62,0 0-34,0 0-126,0 0 151</inkml:trace>
  <inkml:trace contextRef="#ctx0" brushRef="#br0" timeOffset="22999.55">20751 4376 115,'0'0'167,"0"0"-56,0 0 26,0 0-17,0 0-54,0 0 26,0 0-48,0 0 32,0 0-33,0 0 26,9-5-9,-9 5-9,0 0-22,0 0 6,0 0-30,9-8 24,-9 8-22,0 0 41,5-6-25,-5 6 18,7-6-31,-7 6 22,12-9-31,-3 5 26,1-2-33,2-1 24,3 0-25,-1 0 27,2-1-31,3-2 33,-3 1-35,4-1 29,-2 0-28,-1-1 28,2 0-31,-2-1 30,1 0-33,-2 1 35,1-1-32,-1 0 27,-1 2-23,-3 0 38,1 0-32,-2 3 27,-1-2-30,2 1 30,-6 1-31,2 1 33,0 0-27,-8 6 32,12-11-32,-12 11 29,9-8-33,-9 8 26,8-7-28,-8 7 21,0 0-32,12-9 28,-12 9-32,0 0 28,7-4-36,-7 4 34,0 0-25,0 0 29,10 8-28,-10-8 26,6 10-22,-6-10 20,3 18-18,0-8 28,-1 2-21,-1 1 22,1 0-22,-1 3 28,-1 0-1,3 1-1,-3 0-4,0 0 1,0 0-9,-3 2 4,3-2 0,0 0 1,-1 0-7,-1-1-6,1 0 21,0-2-7,0 3 10,-3-5-11,2 2 6,-3 1-12,2-2 4,-4-2 2,1 2 1,-2-1 0,-4-2-3,1-1 0,-6 3-2,1-4-2,-3 1 3,-1-1-1,2-1-5,-2-2 0,4-1 2,-2 2 1,3-2-2,1-1-3,3 1 17,1-1 9,10-3 8,-18 4 9,18-4 10,-15 4 10,15-4-9,0 0-10,0 0-11,0 0-1,0 0-12,20 4-5,-4-4 25,4 0-32,3 0 16,4 0-18,1 0 26,2 2-27,-1-2 22,-1 0-33,3 0 5,-1 1 7,-1-1-4,-1 1 14,-2-1-8,-2 1-1,-2-1 5,-2 0 4,-2 0 3,-2 0 6,-1 0-4,-15 0 22,22 0-34,-22 0 9,20 0-21,-20 0 27,15 0-43,-15 0 4,13 0-66,-13 0-25,0 0-34,0 0-52,0 0-60,0 0-281,0 0-39</inkml:trace>
  <inkml:trace contextRef="#ctx0" brushRef="#br0" timeOffset="24860.84">22059 3059 174,'0'0'190,"6"-9"-86,-6 9 18,14 3-53,-5-1 17,7 2-45,1 1 22,4 4-31,4 2 28,4 1-43,2 8 30,1 1-29,1 4 24,-3 1-30,1 3-3,-2 0 8,0 3 27,-2 2-29,-3-1 35,-1 1-31,0 0 24,-3 0-30,-2-2 27,-2 1-5,-1-2-8,-3-3 9,-2 0-7,-1-1-4,1-3-1,-5-1-2,-1 0-9,1-1-29,-3 2 39,0-4-30,-2-1 29,0 0-27,-2-2 26,0 3-25,-1-3 27,-3 0-21,-2 1 28,-3-1-30,-4-2 32,-1 1-32,-5-3 26,-2 1-28,-4-1 27,2-3-23,2-1 19,-3-4-19,3 3 17,0-4-20,-2 0 21,0-1-21,0 0 17,6-1-2,-2-2 6,1 0-4,2 0-6,-2 0 2,3 0-6,2-2-6,2 1-16,-1-1 28,1 0-8,2 0 4,2-1-12,-1 0 8,10 3 1,-15-9-8,15 9-1,-11-9 4,11 9-9,-9-11 6,9 11-1,-6-11 5,6 11-3,-3-11-9,3 11 9,-2-11 2,2 11-1,0 0-10,-3-15 3,3 15 8,0 0-6,-2-9 3,2 9-8,0 0-1,0 0-3,-2-11 0,2 11 7,0 0-7,0 0 4,0 0 2,0 0-4,0 0 1,0 0 0,0 0-13,-13 3 25,13-3-2,-8 8-22,8-8 33,-8 13-20,3-7 24,-1 3-27,-2-1 31,4 2-21,0-1 18,-1 1-22,-2 0 32,4 0-30,0 0 23,-2 1-18,3-2 31,0 2-18,2-11 20,-3 18-15,3-18 31,1 16-16,-1-16 24,6 16-15,-6-16 24,10 17-2,-4-10-8,-1 0 3,3-1-7,2-1-4,-4 1 1,-6-6-12,16 8-10,-7-4 2,-9-4 4,15 7-12,-15-7 3,15 4 7,-15-4-2,10 4 2,-10-4 4,11 5-3,-11-5-3,0 0-1,11 3-6,-11-3 3,0 0 3,10 4-2,-10-4 2,0 0-8,0 0 6,0 0 3,11 2 27,-11-2-43,0 0-6,0 0 1,0 0 0,0 0-2,9 4-7,-9-4 1,0 0 2,0 0 1,0 0-1,0 0 4,0 0-6,0 0 22,0 0-37,0 0 15,0 0 1,0 0 4,0 0-6,0 0 0,0 0 2,0 0-3,0 0-3,0 0 8,0 0-3,0 0 4,0 0-1,0 0 3,9 6-3,-9-6 1,0 0-2,0 0 2,0 0-3,0 0 0,0 0 0,0 0 4,0 0-5,0 0-3,0 0 2,0 0-5,0 0 10,0 0-3,0 0-2,0 0 0,0 0 3,0 0 6,0 0-3,0 0-1,0 0 0,0 0-4,0 0-5,0 0 10,0 0 5,0 0-6,0 0-7,0 0 4,0 0-9,0 0 7,0 0 4,0 0 0,0 0-8,0 0-6,0 0 19,0 0-1,0 0-3,0 0 2,0 0-5,0 0-4,0 0 4,0 0 3,0 0 2,0 0-11,0 0-3,0 0 12,0 0 5,0 0-12,0 0 6,0 0-2,0 0 1,0 0-1,0 0 0,0 0 3,0 0-1,0 0-1,0 0 1,0 0 2,0 0-5,0 0 0,0 0 4,0 0-3,0 0 4,0 0-2,0 0-2,0 0-6,0 0 1,0 0 15,0 0-4,0 0 1,0 0-5,0 0 0,0 0 1,0 0-2,0 0-2,0 0 6,0 0-7,0 0 8,0 0 0,0 0-1,0 0-1,0 0-4,0 0 5,0 0-3,0 0 1,0 0 2,0 0-4,0 0-9,0 0 7,0 0-10,0 0-19,0 0-18,0 0-27,0 0-20,0 0-41,0 0-59,0 0-75,0 0-7,0 0-336,0 0-125</inkml:trace>
  <inkml:trace contextRef="#ctx0" brushRef="#br0" timeOffset="26714.98">14309 4979 79,'0'0'140,"0"0"-44,-6 9 30,6-9-54,0 0 28,3 12-1,-3-12 6,4 12 5,-4-12-14,9 15 1,-3-8-4,1 3-7,1-1 8,0 1-4,0 0-5,2-1 13,0 1 4,2 0-22,2-1 24,0 1-34,4 1 23,1-2-34,0 2 18,3-2-36,0 0 26,-1 0-39,3-2 29,1 1-42,-3-2 33,3 0-51,-2 1 37,-1-2-30,1 0 33,-2 0-37,-2-1 34,0-1-47,-2 0 46,-1 1-46,-3-3 41,0 2-36,-1-1 43,-12-2-43,22 4 42,-22-4-45,15 2 37,-15-2-34,15 3 36,-15-3-41,12 2 40,-12-2-36,0 0 36,16 1-41,-16-1 41,0 0-42,13 2 40,-13-2-45,0 0 40,15 2-42,-15-2 44,0 0-40,17 2 36,-17-2-39,0 0 41,15 1-36,-15-1 36,0 0-38,0 0 38,15 1-40,-15-1 39,0 0-39,0 0 39,0 0-40,13 1 39,-13-1-38,0 0 46,0 0-37,0 0 29,0 0 2,0 0-41,13 1 40,-13-1-40,0 0 45,0 0-43,0 0 39,0 0-41,0 0 44,0 0-36,13 0 30,-13 0-27,0 0 33,0 0-34,0 0 39,0 0-45,0 0 39,12-3-36,-12 3 40,0 0-41,0 0 41,0 0-50,0 0 43,8-7-34,-8 7 30,0 0-35,0 0 44,0 0-45,0 0 38,6-7-35,-6 7 39,0 0-42,0 0 39,0 0-38,0 0 43,0 0-49,0 0 48,7-8-43,-7 8 31,0 0-29,0 0 42,0 0-49,0 0 47,0 0-41,0 0 43,0 0-43,0 0 43,0 0-49,0 0 46,0 0-40,0 0 43,0 0-42,5-7 35,-5 7-32,0 0 37,0 0-39,0 0 38,0 0-41,0 0 44,0 0-41,0 0 40,0 0-42,0 0 43,0 0-46,0 0 44,0 0-40,0 0 32,0 0-28,0 0 40,0 0-45,0 0 43,0 0-38,0 0 33,0 0-47,2-10 36,-2 10-42,0 0 32,-7-7-51,7 7 45,-10-5-39,10 5 35,-17-7-25,5 3 34,1 0-36,-1-1 9,0 2 6,1-1 3,0-1 5,1 2 7,10 3 6,-19-7-5,19 7-2,-14-6 5,14 6 0,-11-3-4,11 3 3,-10-3-4,10 3 7,0 0-2,0 0-3,0 0-1,0 0 3,0 0-1,0 0 6,0 0 34,14 5-42,-14-5 32,16 7-38,-5-3 40,-1 0-44,0 0 33,4 2-26,-3 1 29,1-3-32,0 3 32,1-1-27,-1 1 14,-1 0-11,0 0 31,1 1-38,-3 0 32,0-2-34,-1 2 40,-2-1-42,2 2 40,-2-1-32,1-2 31,-2 2-30,-5-8 37,7 15-33,-7-15 26,3 14-25,-3-14 35,0 12-30,0-12 30,-6 15-37,2-6 36,-2-1-37,-4 1 32,0-1-31,0 1-2,-3-1 3,0 1 0,-1-1-11,2-1 13,0 1 7,1-2 2,1 1-9,0-1-10,2-2-17,-1 1-29,9-5-24,-14 7-22,14-7-22,-11 6-9,11-6-37,0 0-37,-11 5-51,11-5-168,0 0 100</inkml:trace>
  <inkml:trace contextRef="#ctx0" brushRef="#br0" timeOffset="27114.76">14987 5114 175,'0'0'310,"0"0"-76,4-12-42,-4 12-38,0 0-33,0 0-31,4-10-29,-4 10-12,0 0-10,0 0-10,0 0-20,0 0 16,10 4-3,-10-4-3,6 11 10,-6-11-1,7 14-7,-7-14 2,7 17-2,-3-7 16,1-1-17,-2 1 13,-1-1-15,3 0 14,-2 2-10,-1-2 13,0 2-17,-2-11 13,4 17-11,-4-17 15,3 16-22,-3-16 48,-4 18-26,4-18 26,-6 17-17,2-9 23,-1 0-39,-1 0 24,1 1-40,-1-2 32,6-7-38,-10 12 24,10-12-30,-13 13 35,13-13-45,-12 12 35,4-7-50,8-5 5,-12 12-51,12-12-32,-13 9-35,13-9-31,-13 10-35,13-10-35,-14 7-230,14-7 53</inkml:trace>
  <inkml:trace contextRef="#ctx0" brushRef="#br0" timeOffset="27732.72">14543 5779 139,'0'0'311,"2"-13"-64,-2 13-51,0 0-39,0 0-37,1-12-33,-1 12-27,0 0-9,0 0-5,0 0-8,0 0 5,0 0 6,0 0 3,4 10 0,-4-10 1,3 11 5,-3-11-8,3 17 6,-2-7 1,2 1 14,-1 0-35,0 1 20,0 1-27,-1 1 16,5-1-30,-4 2 31,1 0-36,-1-1 26,1 0-18,-1-2 21,0 2-39,0-3 31,0 0-40,0-1 17,-2-10-47,4 19-11,-4-19-33,3 13 4,-3-13-23,5 12-50,-5-12-97,0 0-252,0 0 4</inkml:trace>
  <inkml:trace contextRef="#ctx0" brushRef="#br0" timeOffset="27882.27">14604 5692 50,'0'0'147,"0"0"-58,0 0-75,0 0-117,0 0 36</inkml:trace>
  <inkml:trace contextRef="#ctx0" brushRef="#br0" timeOffset="28106.75">14686 5797 64,'0'0'284,"3"19"-70,-3-19-25,3 17-26,-3-17-31,5 21-22,-5-21-2,1 20-32,1-9-3,0-1-16,-1 1-1,1 0-15,-2-11 6,3 20-14,-1-8 5,-2-12-9,3 18 6,0-7-13,-3-11 14,4 17-20,-4-17 9,7 15-40,-7-15-23,7 14-37,-7-14-42,4 12-40,-4-12-48,0 0-190,7 9 150</inkml:trace>
  <inkml:trace contextRef="#ctx0" brushRef="#br0" timeOffset="28383.38">14764 5893 270,'0'0'256,"0"0"-55,0 0-29,0 0-29,10-5-14,-10 5-23,19-3-20,-8 1-14,2-2-3,2 0-16,1 0-15,0 2-1,-1-1-6,-2 0-5,0-1-10,0 2-18,-3-1-19,-10 3-28,19-2-8,-19 2-22,15-5-31,-15 5-50,11-5-230,-11 5 154</inkml:trace>
  <inkml:trace contextRef="#ctx0" brushRef="#br0" timeOffset="28553.49">14807 5750 128,'-10'-5'223,"10"5"-71,0 0-29,0 0-30,0 0-19,0 0-19,0 0-9,0 0-8,-11 3-8,11-3-6,0 0-5,0 0-34,1 12-22,-1-12-34,0 0-45,0 0-126,1 12 78</inkml:trace>
  <inkml:trace contextRef="#ctx0" brushRef="#br0" timeOffset="28725.76">14744 5685 15,'0'0'57,"0"0"-83,-2 12 10</inkml:trace>
  <inkml:trace contextRef="#ctx0" brushRef="#br0" timeOffset="29552.87">13250 4338 234,'0'0'338,"0"0"-95,-8-6-81,8 6-19,0 0-56,0 0 3,0 0-20,-10 5-18,10-5-5,-1 12-3,1-12-9,0 16 5,0-16-2,-1 23-7,1-11 18,0 2-9,0 2-6,0 0-7,0 1-3,0 1 0,1-1-5,0 0 4,-1-1 0,3 0 8,1-1-5,-1 0 1,3 0 4,0-3-4,2 2 8,2-2-5,0 0-4,0-2-2,2-1-17,0-2-22,0 1-62,-3-1-33,0-2-25,-9-5-38,16 5-76,-16-5-200,11-2 77</inkml:trace>
  <inkml:trace contextRef="#ctx0" brushRef="#br0" timeOffset="29725.96">13308 4277 311,'0'0'208,"-5"-9"-12,5 9-61,0 0 9,-5-11-52,5 11 14,0 0-50,0 0 8,-4-11-39,4 11 3,0 0-74,0 0-17,10-5-72,-10 5-40,0 0-120,14-2 245</inkml:trace>
  <inkml:trace contextRef="#ctx0" brushRef="#br0" timeOffset="30056.3">13480 4468 264,'0'0'305,"13"4"-47,-13-4-62,22 2-15,-9-1-52,1-1-12,0 0-32,3-1-21,0 0-12,1 1-12,-3 0-12,1-1-28,-3 0-30,1 1-27,-14 0-29,21-1-8,-21 1-7,17 0 8,-17 0 2,0 0-2,0 0 3,0 0 19,0 0 8,0 0 19,0 0 13,0 0 22,-11-7 12,11 7 12,-12-5 14,12 5 13,-13-4 18,13 4 18,-13-4 20,13 4 5,-11-2-13,11 2-23,0 0-13,-15-3-14,15 3-19,0 0 0,0 0-5,-11 1-5,11-1 0,0 0-3,-6 10-6,6-10 18,-2 11-9,2-11 7,-2 14-8,2-14 3,-2 20-1,2-20 0,-2 23-20,2-11-42,-1 0-29,0 1-41,0 0-73,1-1-182,0-12 170</inkml:trace>
  <inkml:trace contextRef="#ctx0" brushRef="#br0" timeOffset="30425.34">13831 4512 42,'0'0'280,"14"-3"-76,-14 3-39,15-4-42,-15 4-29,19-5-12,-9 2-14,0 1-14,1-1-6,-1 0-13,0 0-6,1 0-12,-11 3-6,17-8-6,-7 4-18,-10 4 1,14-10 0,-8 4-23,-6 6 4,11-13-29,-11 13 41,6-13-29,-6 13 40,4-15-33,-4 15 39,0-11-32,0 11 41,-2-12-34,2 12 43,-4-12-22,4 12 36,-3-9-21,3 9 34,0 0-40,-7-11 28,7 11-34,0 0 18,-5-8-18,5 8 31,0 0-29,0 0 42,0 0-24,0 0 29,-7 8 1,7-8-4,0 0 6,-1 15-10,1-15-2,-1 14-2,1-14 1,0 19-5,0-19-1,-1 22-1,0-10-3,1 0-5,-2 1 8,2 1-8,-2-2-3,1 2 2,-1 0-16,1-1-32,0-1-42,-3 0-46,4 1-48,-1-1-256,-1-2 116</inkml:trace>
  <inkml:trace contextRef="#ctx0" brushRef="#br0" timeOffset="31603.31">14516 5765 31,'0'0'298,"0"0"-65,0 0-55,0 0-22,0 0-28,0 0-23,0 0-25,0 0-25,0 0-14,0 0-17,0 0-4,0 0-6,0 0-16,0 0 10,-4 9 2,4-9-1,0 0-6,0 12 3,0-12 0,0 0-4,1 16 4,-1-16 4,1 11-1,-1-11-4,2 10 8,-2-10 0,4 10-2,-4-10 5,7 8-4,-7-8 3,13 6-4,-13-6 2,17 3-3,-17-3-9,20 2 8,-20-2 3,17-1 5,-17 1-2,17-2 9,-17 2-2,13-4 2,-13 4 14,0 0 2,16-3-15,-16 3-7,0 0-4,0 0-5,0 0-5,0 0 1,-16 8 0,6-2 1,-3 0-5,-1 3 12,0 2-9,-2-1 13,-1 2-17,4 1 15,-1-1-14,2 0 15,2-1-17,2 0 19,0 1-20,4-3 24,0 0-15,4-9 22,-2 16-15,2-16 22,8 15-17,-1-11 21,3 0-26,2-2 32,2-2-32,1-1 30,1-3-23,2 1 30,0-2-36,2-2 31,-3-3-34,0 2 23,-1-3-32,-1 0 27,-2-2-34,-3 1 3,0 0-6,-1 0-2,-3 0 0,-2-1-6,1 1-8,-4 1-7,-1 11-16,-4-20-33,-1 10 0,0 3-35,-2-1-16,-1 1-26,-2 0-19,1 2-48,2 0-194,-3 0 118</inkml:trace>
  <inkml:trace contextRef="#ctx0" brushRef="#br0" timeOffset="32336.58">14529 5453 45,'-12'-5'282,"12"5"-65,-18-5-20,18 5-36,-14-4-30,14 4-26,-12-3-10,12 3-15,0 0-15,-13-3-3,13 3-7,0 0 1,0 0 8,0 0 5,0 0 2,0 0-1,10-7 1,3 5-5,5 2 2,3-3-7,6 1-8,8-1-9,2-1-6,3 1 40,9 0-48,-1-1 30,1 1-41,0-1 30,-1 1-48,-1-1 37,-6 1-34,0 0 33,-2 0-41,-2 1 35,0-1-43,-6 0 38,-2 2-39,0-2 35,-4 2-30,-2-1 33,-4 1-39,-2 1 33,-2-2-40,-2 2 36,-1-1-32,-12 1 36,21-2-35,-21 2 36,16 0-40,-16 0 37,14-2-35,-14 2 35,0 0-40,16-1 30,-16 1-23,0 0 39,0 0-45,14-1 42,-14 1-35,0 0 34,0 0-35,0 0 35,0 0-38,-14-3 31,14 3-33,-20-2 25,8 1-33,-2-1 39,1 0-31,-2-1 29,-1-2-39,-2 1 36,2 1-36,-1-2 42,1-1-33,0 2 33,0-2-26,3 2-8,2 0 13,-1-1 24,1 1-22,3 1 27,8 3-30,-17-7 30,17 7-31,-12-6 26,12 6-39,-11-4 32,11 4-30,0 0 30,0 0-29,-10-2 26,10 2-25,0 0 31,9 5-27,-9-5 23,16 10-28,-5-6 33,1 3-25,2 1 28,0 0-38,3 2 39,0 1-16,-1-1 2,1 1 2,-2 2 8,1-4-1,-2 4-2,-1-3 6,-2 1 3,0 0 3,0-1-6,-2 1-6,-2 1 0,0-2 5,0 1-2,-2-1 0,-1 1-2,-2-2 3,0 3 1,-2-12-13,-1 23 12,-2-11-3,-2 1 3,-1 1-3,-1-1 2,-1 1 19,0-2-71,1 3-46,-3-1-61,2 0-58,0 0-69,-1 0-318,0 0-107</inkml:trace>
  <inkml:trace contextRef="#ctx0" brushRef="#br0" timeOffset="33896.73">16127 4855 238,'6'-17'198,"-6"17"-50,4-12-27,-4 12-9,2-10-23,-2 10-17,0-12-17,0 12-20,-6-11-1,6 11-7,-10-8-5,10 8-13,-18-7-23,7 4 30,-4 2-40,1 0 41,-6 1-34,-1 1 34,-3 2-36,-3 0 43,-4 4-42,-2-1 32,-7 5-29,0 0 34,0 1-35,-2 2 32,1 2-29,-4 0 36,5 3-40,0 0 36,-1 0-2,2 2-1,3-1 0,0 4-5,2-2 1,2 3-13,-1-1 18,6 2 1,-1 1 3,3 0 1,2 2 0,2 0 2,2 3-2,1-1 3,4 2-1,0 1 0,5-4-2,0 1-1,2 1 4,2 0 2,2 0-6,1 0 2,0-3 0,2-1 4,1 0-2,1 0-1,0-1 5,2-1-5,2-1 6,0-1 13,0-1-13,2-2 28,3 0-9,1-3 36,3 1-35,5-2 45,3-3-44,4-3 34,4-2-52,4-5 30,2-1-52,6-4 35,5-2-35,2-3 38,0 0-42,0-5 1,0 1 3,-3-2-3,0-1 9,-4-2 9,1 0-7,-5-2 3,0 0-4,0-2 39,-5-1-45,1-2-8,-1-1 6,-3-1-2,-1-1 1,-1-1 33,0-1-45,-1-2 37,-1 0-41,-3 0 45,0-3-53,-2 1 47,-1-1-44,-4 1 33,1 0-34,-6 2-3,-1 0 4,-2-1-11,-3 1 19,-2 2-4,-4-1 4,0 0-6,-4-3 7,-2-1 3,-3 2-6,-3-5 1,-3 2 2,-4 2-3,-1 1-2,-2 2 4,-4 3 2,-1-1-2,-1 6-7,-2-1-4,0 3-20,2 3-12,1 2-12,-1 2-27,6 2-22,-1 2-39,1 1-46,3 3-31,3 2-45,-1 0 0,3 2-147,2-1 119</inkml:trace>
  <inkml:trace contextRef="#ctx0" brushRef="#br0" timeOffset="34890.57">16228 5070 261,'0'0'264,"0"0"-32,-12 1-39,12-1-19,0 0-25,0 0-21,0 0-19,-11-4-16,11 4-23,0 0-18,5-13 0,2 5 1,2-1 1,3 1-12,4-4-4,1 0-9,6-2-12,3-2 3,0 0-2,8-1 3,0-2 4,2 1-5,4-1-10,1 0 5,2 0 4,2 0 0,-1 1-6,4-1 3,-4 2 1,4 0-2,0 0 4,-3 0-1,3 1-1,-2 1-1,1 0-6,-2 1 2,1 0-12,-1 0 9,0 1-10,-2 0 32,1-1-28,-1 2 23,-1-1-33,0 0-2,-2 1 4,-2 1-6,-5 1 9,-2 1-1,-1 0 1,-2 1 0,-4 1 9,-1-1-4,-2 2-6,1-1 7,-1 2 0,-4 0-8,2-1 2,0 1 5,-2 1-14,2-1 4,0 0 9,-2 1-3,0 0 6,-1 0-3,-1 1 0,-3-1-4,-2 1-2,3 1 6,-13 2-1,17-4-5,-17 4 4,15-3-5,-15 3 1,12-2 0,-12 2 6,0 0-4,14-5-1,-14 5 0,0 0-2,12-2-2,-12 2 7,0 0 0,0 0 0,12-3 0,-12 3 0,0 0 3,0 0-3,0 0 2,0 0-12,0 0 15,8-5 0,-8 5-5,0 0-1,0 0-2,-18-2 4,18 2-7,-21 0 8,7-1-7,1 1 3,-2-1-2,0 1-3,-2 0-1,2 0-6,-2 0 7,3-1-1,-2 1 1,2-1 3,-1 0 4,3 1-4,12 0-5,-25-1 8,25 1 5,-18-1-7,18 1 4,-14-1-10,14 1-3,-13-2-15,13 2 11,0 0-5,-11-2 8,11 2 1,0 0-1,0 0 3,0 0 2,0 0 0,0 0 3,0 0 1,6-10-2,-6 10-6,0 0-2,13-3 6,-13 3-1,0 0-3,15 0 5,-15 0-6,13 2 5,-13-2 7,15 5-5,-15-5 2,17 10 5,-8-4-2,-1 1 1,1-1-3,-1 2 4,-1 0 1,0 1-6,0 1 16,0 0 11,-4-1-18,1 1 3,-2 1-4,0 0 2,-4 1-4,0 0 6,-2 2 0,-3-1 2,-4 2 2,-1 1-1,-1 0-8,-4 2-27,-3 0-30,3 0-61,-4 2-77,0-1-50,0-2-220,-3-1 59</inkml:trace>
  <inkml:trace contextRef="#ctx0" brushRef="#br0" timeOffset="35549.32">16284 4780 154,'9'-3'186,"-9"3"-29,0 0-71,0 0 27,0 0-52,0 0 26,-7 14-30,2-6 35,-3 0-37,-2 4 29,0-1-27,-3 4 22,1 0-6,-2 2-16,3 1-2,-2 0-8,1 1-5,3-1 1,0 1-4,2 0 0,-1-4-3,3-1 3,1 1 5,1-1-3,2-1 15,-1-3 6,2-10 33,1 21-21,-1-21 43,5 17-52,-5-17 34,11 14-41,-4-9 28,3-1-55,-1 2 39,5-4-56,-1 1 34,3-3-38,-1 0 36,3 1-46,0-2 0,-1 1 9,2 0-7,-2-3-2,-2 3-3,0-2 10,-1 2-7,-2-1 1,-12 1-1,22-2-4,-22 2 0,16-2 9,-16 2-10,16-2-5,-16 2-7,12-1 0,-12 1-12,0 0-5,15-1-8,-15 1-28,0 0-18,0 0-2,14 0-12,-14 0-15,0 0-24,0 0-28,0 0-36,6 7-37,-6-7-197,0 0 90</inkml:trace>
  <inkml:trace contextRef="#ctx0" brushRef="#br0" timeOffset="37855.46">17870 4332 71,'-4'20'31,"-2"-1"13,5-2-10,-1 1-1,2-1 0,1 0 0,1-3-4,4 1 0,0-1-9,2-2-7,2-2-39,2-2-92,1 0 40</inkml:trace>
  <inkml:trace contextRef="#ctx0" brushRef="#br0" timeOffset="39391.32">21378 5075 52,'0'0'118,"0"0"-10,0 0-10,0 0-15,-6-8-3,6 8-6,0 0-17,0 0-15,0 0 2,-10-4-4,10 4 1,0 0-4,0 0 6,-8-5-10,8 5 1,0 0-10,0 0 2,-10-7-1,10 7 0,0 0-3,-7-5-2,7 5 6,0 0 3,-9-5-5,9 5 19,0 0 4,-10-7 9,10 7-2,0 0 9,0 0-2,-9-5-11,9 5-9,0 0 9,0 0-1,0 0 5,0 0-3,0 0 5,-6-7-11,6 7-13,0 0-10,0 0-4,10-6-4,-10 6-11,13-3 5,-13 3-6,13-4 3,-13 4-1,18-4-5,-18 4 2,19-2 0,-19 2 5,21-3-3,-21 3-9,23 0 6,-23 0-4,23 2 8,-12-1 0,-11-1 0,23 2-8,-13 1 2,2 0-4,-1 0 0,-2 0 0,0 1-1,0 1 2,-9-5-3,13 10 6,-5-3 2,-8-7 0,10 13 0,-10-13 2,6 15-6,-6-15 2,5 15-1,-5-15 0,2 15 6,-2-15-8,-2 16 0,2-16 10,-5 18 0,2-10 19,-3 2-19,3-2 14,-4 1-19,0 0 17,-2 1-17,-1 0 19,-2-1-17,1 0 10,-3 1-17,-2 0 23,0-1-25,-1 2 22,0-2-21,0-1 19,-1 3-20,1-3 18,2 1-19,0-2 18,1 1-26,1-1 30,-1 1-26,3-3 26,-3 2-20,5-2 1,1 0 0,-1 1 2,-1-2-2,10-4 3,-12 8-3,12-8 1,-12 6-19,12-6 30,-9 5-2,9-5-2,0 0 1,-11 7-3,11-7-2,0 0 1,-10 5-3,10-5 3,0 0-3,0 0-2,-9 6 4,9-6 0,0 0 2,0 0-1,0 0 2,0 0 4,-8 6-4,8-6 4,0 0-2,0 0 2,0 0-3,0 0 9,0 0 37,0 0-23,0 0 35,0 0-34,0 0 29,6 5-23,-6-5 18,0 0-38,19 3 39,-19-3-45,17 1 29,-17-1-31,23 2 21,-12-1-21,5-1 32,-3 1-41,5 0 35,1-1-39,1 0 41,1 0-43,-1 2 41,2-1-44,2-1 39,0 1-43,-3 0 46,1-1-35,-1 0 29,0 1-32,-2 0 41,-2-1-29,-1 0 34,1 0-35,-2 0 36,1 0-29,-3 1 42,0-2-44,1 2 45,-14-1-38,23-1 41,-23 1-37,18 0 35,-18 0-37,15 0 35,-15 0-36,15-1 31,-15 1-38,0 0 32,17 0-28,-17 0 27,0 0-31,0 0 19,16-1-21,-16 1 23,0 0-28,0 0 24,0 0-25,14 0 28,-14 0-34,0 0 29,0 0-30,0 0 20,0 0-21,0 0 22,0 0-21,13 1 22,-13-1-29,0 0 29,0 0-27,0 0 26,0 0-23,0 0 21,0 0-44,0 0 17,0 0-62,0 0-1,0 0-46,0 0 1,0 0-45,0 0-40,0 0-58,0 0-99,0 0-269,-16 1-144</inkml:trace>
  <inkml:trace contextRef="#ctx0" brushRef="#br0" timeOffset="41232.8">19370 4359 109,'-5'-10'204,"5"10"-27,0 0-76,0 0 9,0 0-49,0 0 24,7-7-39,-7 7 32,14 10-6,-4-3-13,2 4-1,1 1-3,2 2-3,0 2 4,1 4 2,1 1-5,0 1-13,-3 3-8,0-1-3,-3 1 4,1 0 0,-5-3 0,-1 2-5,-2-2-3,-1 2-6,-2-4 4,-2 1 1,-4 1 3,-2-1 1,-2 1 2,-5 1 4,-1-1 2,-4-1 2,-4-1-4,-3 1-1,2-4-1,-6 3-7,3-6-4,0 1-4,1-1-3,-1-2-3,-1 1 5,2-1 1,-2-1-8,1-1 2,1 1-7,-1-2 0,4 0 6,0-1 8,1-1-16,2 0 13,0 0-20,2-2 13,1 0-12,1 1-11,2-2-12,0-1-17,1 0-24,2 0-40,-2-3-48,13 0-33,-20 3-47,20-3-205,-19-5 88</inkml:trace>
  <inkml:trace contextRef="#ctx0" brushRef="#br0" timeOffset="41479.17">18858 4923 108,'0'0'171,"0"0"-7,0 0-76,-8-7 15,8 7-40,-10 4 22,10-4-37,-16 8 33,3-3-39,2 3 34,-3 0-34,1 2 29,-3 1-31,2 0 19,-1 3-3,2-2-1,1 1-2,0 1 1,4-2 1,-1 1 7,3 1-2,1-1 16,5 0 1,-1-1 24,2 1-38,2 1 21,4 1-32,-1-1 16,2-2-31,1 3 27,3-1-44,1-1 30,0-1-42,2 0-19,0 0-68,-2-3-23,0-1-44,3-1-47,-2-2-37,3 0-264,-1-3 14</inkml:trace>
  <inkml:trace contextRef="#ctx0" brushRef="#br0" timeOffset="42018.75">19492 5027 47,'0'0'387,"0"0"-98,9-5-84,-9 5-39,0 0-23,15-5-35,-15 5-19,23 0-22,-8-2-9,-2 2-11,4 0-15,2 0 1,1 0-6,-1 0-9,-1 0-15,1 0-27,-4 0-20,-1 0-16,0 0-27,-1-1 24,-2-1-46,-11 2 36,18-5-30,-18 5 57,11-7-25,-11 7 44,8-8-27,-8 8 41,2-10-39,-2 10 57,0 0-25,-1-15 60,1 15-13,-3-11 59,3 11-1,-4-10 46,4 10-11,0 0-21,-5-11-20,5 11-15,0 0-22,0 0-6,-4-10-36,4 10 17,0 0-27,0 0 16,0 0 25,0 0 4,0 14-11,0-14 11,2 15 2,-2-15 8,3 20-4,-1-9 2,0 1-8,0 1-2,0 2-1,0 1 11,0-1-1,0 1 21,-2 0-37,3 0 24,-2 1-33,0 0 17,-1 0-24,-1 0 31,0 0-36,-2-1 27,2 1-31,-2-1 34,-1 0-38,-1 1 35,-1-2-32,-1-1-1,-1 1 9,-2-1-5,-2 3-4,-2-4 10,1-1-4,-4 1-7,0-2 40,0 0-41,-2-1 1,1-2 0,-1 1 6,0-3 1,3 0-10,0-1-14,1-2-3,0 1-25,2-2-34,1-1-46,12-1-77,-24-2-71,24 2-286,-16-9-77</inkml:trace>
  <inkml:trace contextRef="#ctx0" brushRef="#br0" timeOffset="42415.42">19738 4824 60,'0'0'111,"0"0"18,0 0-66,0 0 22,0 0-59,0 0 33,15 0-49,-15 0 26,13 2-66,-13-2 4,16 3-138,-16-3 42</inkml:trace>
  <inkml:trace contextRef="#ctx0" brushRef="#br0" timeOffset="43021.95">19913 5102 213,'0'0'186,"0"0"-52,14 2-18,-14-2-16,0 0-16,17-1-16,-17 1-20,12-3-9,-12 3-5,11-4-1,-11 4-52,10-4 41,-10 4-30,9-5 31,-9 5-36,7-7 35,-7 7-44,0 0 34,5-9-35,-5 9 41,0 0-28,4-8 40,-4 8-36,0 0 44,0 0-23,0 0 32,2-14-37,-2 14 31,0 0-38,0 0 21,0 0-26,0 0 26,0 0-29,0 0 26,0-12-35,0 12 35,0 0-32,0 0 30,0 0-34,0 0 30,0 0-30,0 0 21,0 0-16,0 0 30,0 0-30,0 0 27,0 0-21,0 0 27,0 0-29,0 0 33,0 0-31,0 0 41,0 0-19,0 0 44,0 0-3,0 0-9,3-11-14,-3 11-3,0 0-1,0 0-12,0 0-20,4-9 21,-4 9-9,0 0 32,0 0 0,4-9 16,-4 9-11,0 0-6,0 0-16,0 0-3,0 0-15,0 0-10,0 0-5,0 0 0,0 0-4,0 0 8,0 0 2,3 12 6,-3-12 3,0 14 3,0-14-6,0 19 3,0-19 11,0 22 4,0-22-3,-1 24-10,0-12 26,1 1-26,-2 1 23,1-2-25,0 1 26,-2 0-35,3 0 29,-3 0-54,-1 1-13,0 0-61,-1-1-56,0 0-75,0-3-67,0-2-157,5-8 69</inkml:trace>
  <inkml:trace contextRef="#ctx0" brushRef="#br0" timeOffset="43171.55">19878 5187 222,'-6'-8'326,"6"8"-64,0 0-36,-6-9-39,6 9-43,0 0-35,0 0-23,5-8-17,-5 8-17,14-3-4,-14 3-14,20-2-14,-7 1-44,-13 1-58,25-1-58,-11 1-51,-1 0-235,1 0 105</inkml:trace>
  <inkml:trace contextRef="#ctx0" brushRef="#br0" timeOffset="43479.24">20136 5150 220,'16'0'259,"-16"0"-54,0 0-45,17-2-17,-17 2-19,17-2-24,-17 2-24,22-2-18,-22 2-17,21-3 0,-21 3-3,20-3-9,-20 3-8,16-2-4,-16 2-9,13-3-21,-13 3-4,12-6-6,-12 6 1,5-7-4,-5 7 7,0 0-1,1-14 2,-1 14-2,-4-10 3,4 10 1,-5-9 7,5 9 6,-7-8 2,7 8 1,0 0-4,-9-8-13,9 8 12,0 0 8,0 0 12,-12 2 2,12-2-6,-5 8 16,5-8 2,-5 12 3,5-12-7,-4 18 7,4-18 0,-2 23-2,2-11 8,0 1-10,0 1 7,-1 2-15,-2 1 2,2 0-33,-3 2-40,-3-1-63,-1 1-97,-2 0-201,0-2 126</inkml:trace>
  <inkml:trace contextRef="#ctx0" brushRef="#br0" timeOffset="44922.85">18713 5078 122,'0'0'157,"0"0"2,5-10-49,-5 10 19,0 0-58,4-9 19,-4 9-46,0 0 36,1-10-35,-1 10 17,0 0-40,2-12 24,-2 12-36,0 0 37,-2-13-38,2 13 22,-3-9-31,3 9 23,-6-11-30,6 11 25,-11-12-27,3 6 32,0 0-27,-1 0 27,-3 0-34,1-1 30,-2 3-32,-2-3 33,1 2-28,-1 0 23,-1 0-37,1 0 34,1 3-21,0-4 27,-2 2-26,0 2 29,0-1-31,-1 1 28,-1 0-32,1 0 30,0 1-33,-1-1 32,0 2-29,-1 2 29,0-2-29,-1 2 24,0 0-21,0 1 26,-3 0-26,4 1 24,-5 0-19,1 2 27,0-1-33,0 2 31,1 0-25,1 1 32,-1 0-33,2 1 31,0 0-30,-1 1 26,2 1-2,-1 1 6,1 0 0,0 0-7,1 1 2,1 0-1,1 1-2,1 1 1,0-1 4,2 2-3,-1 0-4,2-1 15,1 1-8,0 1-9,2 0 4,0 0-11,2-1 8,1-1-4,1 2 2,2-2 0,-1 2 1,-1 0-1,3-1-6,-1 1-1,2 0 3,0 1-18,1-2 22,1 4 0,0-3-1,1 0 6,1 2 4,0 0 0,1-2-12,-1 0 9,3 2-2,0 1 3,2-4-10,-1 2 10,1-1 3,1-1-9,2-1 3,0 0 0,0 0 3,2-1-6,2-2 6,0 2-3,2-4-5,0 1 9,-1 0 6,4-2-4,1-1-5,-2 0 5,4-2-7,0 2-7,0-4 6,0 2 0,1-1-1,0-1-3,1-2-1,0 1-1,-4-1-4,2 0 12,0-2 1,0 0 0,-2 0 0,6-2 1,-3 0-8,3-1 5,-3 0-1,-1-2 1,1 1 1,-2-1 2,-1-1-1,0-2-4,-2 2 1,1-3-7,-1 1 6,1-1-4,-2 0-1,-1-1 0,0 0 1,0-2-8,-1 0 4,0 1-7,0-1 2,-2 1 5,1-3 4,0 1 4,-1 1 0,0-1 2,-1 0 1,0 0-1,-1-1-14,1 0 7,-3 3 10,1-2 0,-2 1 38,0 0-44,0-1 35,0 1-37,-1 0 33,-1-1-46,1 0 44,-1 1-42,-2-1 51,2 1-46,-1 0 37,-2-2-44,2 2 37,-2-1-34,-1 1 36,0 0-38,-1 0 27,-1 0-25,0-1 37,0 0-51,-3 0 0,1-4 3,-2 3 12,0-1-3,-1-1-1,-3-1 4,1 2-3,-2-4-3,0 2 6,-3 1 2,0 0-5,0 2 3,-3-1-3,1 2-15,-3 1-23,2 2-25,-3 0-44,-2 3-46,-1 1-62,-1 1-113,2 5-316,-1-2-158</inkml:trace>
  <inkml:trace contextRef="#ctx0" brushRef="#br0" timeOffset="46232.74">16231 4916 87,'2'-13'132,"-2"13"-61,0 0 26,-2-11-75,2 11 47,-5-8-52,5 8 32,-7-8-45,7 8 33,-10-9-34,10 9 30,-16-8-41,16 8 38,-20-6-37,8 3 35,-2 0-29,0 1 29,-2 0-35,-2 0 36,-2 0-35,-1 1 37,0 1-34,-3 0 33,-4 0-29,-1 1 36,-2 1-36,-4 0 36,0 1-33,0 1 27,-1-1-35,1 2 31,1 0-28,-1 2 30,2 0-32,0 0 25,2 1-27,-1 1 26,2 1-25,0 2 31,2-1-33,-1 2 31,1 0-28,1 2 29,1 1-36,0-2 40,2 3-5,-1 0-3,1 0 1,2 1-5,0 0 7,0 0-3,0 1-1,1 0 2,2 0-3,-1 1 0,3 1 2,-1-1-6,2 0-2,4-2-5,0 2 12,0-2-1,4 2-3,1-1 2,-1 1 0,1-1 0,3 3 5,0-2 0,2 0 1,2 0-15,0 0 21,3 2-1,0 0-2,1 0-2,2-1 1,2 0-7,-2 0-3,4-2 2,0 1 1,2-1 0,0 0-1,2-2-1,-2 0 4,4 0-11,-2-2 8,4-1 4,-2 0-3,1-2-3,1 1 27,0-3-30,2 0 1,-1-1 11,3 0-4,1-2 7,2-1-6,-1 0-4,3-1-8,1-1-2,0-1 10,1 2-1,1-4-1,0 1-6,0-2-4,0 2-2,0-4-4,0 2 7,0 0 2,-1-2 6,-1-1-2,-1 0 4,-1 0-4,-2 0 3,0 0-4,-4 0 9,0-1 0,-1-1-5,-1 2 0,-2-2-8,3 1 5,-3-1-7,0-1 7,1 0 3,-2-1-1,2 2-3,0-4-10,0-1 3,0 1 1,1 0 2,-2-3 2,0 2 3,0-1-10,-2 1 9,1-2 0,-1-1-5,-1 1 6,-1 0 2,-2 0 3,0 0-1,0 0 2,-3 0-11,2 1 4,-2-1 13,1-1-2,-2 1-5,1-1-3,-1 1-3,1 0 37,-1 0-48,-2-2 35,2 2-42,-2-2 39,2 1-42,-2-1 51,2 0-32,-2-1 30,0 0-49,-1 1 42,0-2-41,-1 0 35,1-1-37,-1 0 33,-2 0-37,0-1 39,0-1-34,-2 0-9,1 1 1,-3 0 16,4-1-3,-3 0-4,0 0 9,-1 1-3,1-1 0,-1 1-3,0 0 0,-1 1 1,0 0-4,0 0 10,1 1 0,-1 0-12,-1 0-12,-2 1-23,-3 0-37,0 1-33,-4 2-33,-3 1-50,-2 2-125,-3 3-327,-1 0-158</inkml:trace>
  <inkml:trace contextRef="#ctx0" brushRef="#br0" timeOffset="47469.29">15280 5888 171,'0'0'228,"-21"-2"-32,21 2-17,-14 0-21,14 0-23,0 0-17,-18 0-19,18 0-12,0 0-6,0 0-12,-15 0-9,15 0-3,0 0 3,0 0 10,0 0 3,16 2 7,-2 1 25,4-3-41,6 0 17,5 1-28,8 0 2,2-1-16,5 2-10,6-2-3,0 1-4,1 1-8,0-2 5,-2 2 30,-5-2-37,-2 2 23,-2-1-35,0-1 36,-3 1-45,-6 0 37,-3-1-35,-5 1 37,-2-1-37,-1 1 39,-5-1-52,0 0 46,-2 1-30,-13-1 36,24 0-38,-24 0 30,18 1-33,-18-1 36,13 1-40,-13-1 38,0 0-44,0 0 45,0 0-42,0 0 37,-15 3-37,1-2 12,-4 0-10,-3 1 41,-6-2-37,1 1 30,-3 1-32,0 0 28,-2 0-32,0-2 36,-1 1-33,-1 0 29,2 0-42,-1 1 45,1-2-41,3 0 43,2 3-36,3-3 34,6 0-41,1 0 34,2 2-34,0-2 37,14 0-32,-19 1 31,19-1-31,0 0 41,-11 3-38,11-3 41,0 0-44,19 1 37,-19-1-37,27 0 42,-8 0-43,0-1 48,2 0-43,0 0 38,1 0-37,-1 0 34,0-1-32,-3 2 36,0-1-38,-4-1 42,0 2-40,-14 0 36,21-1-42,-21 1 42,16-1-38,-16 1 31,0 0-49,0 0 16,0 0-54,-19-6-20,5 7-17,-7-1-16,-2 1-51,-2 1-46,-2 0-61,3 0-267,-1 1-55</inkml:trace>
  <inkml:trace contextRef="#ctx0" brushRef="#br0" timeOffset="48918.74">18039 5987 156,'0'0'257,"0"0"-36,-9-7-34,9 7-14,0 0-14,0 0-4,0 0-35,0 0 9,-7-5-34,7 5 24,0 0-45,0 0 16,0 0-34,0 0 8,17-4-27,-17 4 23,26 0-39,-8-1 30,3 1-33,1 0 33,1 0-42,6 0 36,0 0-32,1 0 21,-1 0-27,1 0 36,-1 1-33,0-1 32,-2 0-37,2 0 36,-7 0-38,1 0 34,-2 0-21,-2 0 26,-5 0-38,1 0 33,-2 0-41,-13 0 37,22 0-40,-22 0 35,16 0-48,-16 0 43,14 0-41,-14 0 38,0 0-36,0 0 34,0 0-32,0 0 32,-13-2-33,13 2 36,-25-1-34,8 1 31,-2 0-42,1 0 38,-3 0-37,0 0 40,0 1-38,-2 0 40,3 0-38,-2-1 40,1 1-42,-1 0 37,2 0-41,0 0 45,2-1-40,4 2 41,-1-1-36,3-1 29,12 0-33,-21 0 38,21 0-41,-15 1 39,15-1-40,-14 1 44,14-1-44,0 0 38,0 0-26,0 0 35,0 0-38,0 0 38,21 3-39,-7-3 39,2 0-41,4 1 37,0-1-40,2 0 31,-1 0-30,0 0 39,-2-1-36,3 1 38,-4 0-39,1 0 37,-4 0-35,0-1 39,-2 1-46,-13 0 41,24 0-42,-24 0 41,18 0-40,-18 0 37,14 0-37,-14 0 40,0 0-35,0 0 31,0 0-37,0 0 40,0 0-39,-18-1 45,4 1-42,-2 0 40,-4 0-41,-1 0 38,0 0-40,0 0 41,-2 1-39,1-1 36,0 0-38,1 0 40,0 1-34,1-1 39,1 0-45,4 1 40,0 0-39,3-1 41,12 0-42,-24 1 43,24-1-44,-17 1 46,17-1-39,-15 0 39,15 0-42,0 0 38,-17 1-38,17-1 44,0 0-46,0 0 57,-15-1-56,15 1 43,0 0-40,0 0 38,0 0-44,0 0 44,0 0-42,13-1 37,-13 1-41,15-1 51,-15 1-46,15-1 44,-15 1-42,17 0 37,-17 0-34,15-1 31,-15 1-36,16 0 34,-16 0-47,14-1 54,-14 1-40,16 0 40,-16 0-40,0 0 37,16 0-38,-16 0 41,0 0-38,14 0 37,-14 0-41,0 0 35,0 0-35,13 0 42,-13 0-40,0 0 38,0 0-41,0 0 41,0 0-38,13 0 41,-13 0-46,0 0 43,0 0-43,0 0 40,0 0-34,0 0 35,0 0-30,0 0 36,0 0-45,0 0 40,0 0-35,0 0 34,12 1-36,-12-1 30,0 0-27,0 0 38,0 0-43,0 0 41,0 0-36,0 0 37,0 0-43,0 0 43,0 0-45,0 0 44,0 0-40,0 0 29,0 0-25,0 0 40,0 0-34,0 0 29,0 0-32,0 0 31,0 0-38,0 0 34,0 0-29,0 0 32,0 0-34,0 0 39,0 0-50,0 0 53,0 0-40,0 0 42,0 0-43,0 0 38,0 0-35,0 0 29,0 0-28,0 0 38,0 0-34,0 0 32,0 0-36,0 0 36,0 0-43,0 0 42,0 0-35,0 0 31,0 0-34,0 0 40,0 0-36,0 0 33,0 0-42,0 0 48,0 0-50,0 0 44,0 0-37,0 0 34,0 0-38,0 0 38,0 0-34,0 0 34,0 0-39,0 0 44,0 0-45,0 0 23,0 0-52,0 0 10,0 0-44,0 0 34,0 0-43,0 0-28,0 0-75,0 0-77,0 0-330,-6 9-115</inkml:trace>
  <inkml:trace contextRef="#ctx0" brushRef="#br0" timeOffset="50741.12">21346 5906 50,'0'0'268,"0"0"-47,0 0-32,0 0-25,-4-10-17,4 10-15,0 0-17,0 0-21,0 0-4,-5-8-14,5 8-4,0 0-7,0 0-2,0 0 2,0 0 22,-6-9-20,6 9 34,0 0-29,0 0 24,0 0-40,0 0 11,2-9-42,-2 9 22,13-4-37,-13 4 26,20-7-32,-6 5 9,2-1-11,4 3 5,-1-3 3,0 1-5,-1 0 7,0 0-3,2 2-1,-3-3-1,-2 3-6,1 0 6,-3 0-4,-13 0 0,24-1-12,-24 1 0,18 1-1,-18-1 7,17 1-1,-17-1 4,12 6 28,-12-6-33,8 8 33,-8-8-39,0 0 39,-2 14-44,2-14 40,-15 14-36,5-6 38,-4 1-37,-1 1 30,-2 1-36,0 0 33,-2 0-7,3-1-7,3-1-7,0 0-6,1-2-13,1 1 13,3-4 6,0 3 1,8-7 6,-11 10 0,11-10-2,-5 9 0,5-9-30,0 0 30,5 12-25,-5-12 32,11 11-34,-3-7 27,1 3-21,1-2 36,2 2-35,-1 1 32,3-1-29,-3 3 33,0-3-31,3 4 38,-3-2-36,-1 0 36,0 1-32,-1 0 30,0-1-28,-3 1 29,2-3-30,-4 3 27,0-2-26,-4-8 27,4 17-30,-4-17 38,3 16-40,-3-16 36,-6 14-29,6-14 35,-11 15-34,3-8 29,-1-2-23,-4 1 35,-1 0-44,-1-3 41,-1 0-44,-2-1 43,0 0-41,-3-1 22,2-1-14,-1-1 28,1 0-35,-2-1 35,2 1-37,1-1 34,-1 1-35,2-2 34,4 1-38,-2 0 38,2 0-33,1 0 32,12 2-42,-21-3 44,21 3-51,-16-3-2,16 3-74,-14-2-41,14 2-46,0 0-32,-15 0-48,15 0-314,0 0-97</inkml:trace>
  <inkml:trace contextRef="#ctx0" brushRef="#br0" timeOffset="53749.78">15280 5511 16,'-7'-7'101,"7"7"-21,-10-3-18,10 3-13,-13-2-15,13 2-5,-20 2-36,10 1 48,-4 3-34,-2 0 42,-2 3-44,-2 3 53,-4 1-32,-1 3 34,-4 4-30,-1-1 30,0 3-22,0 0 28,-1 2-24,0 1 26,1 1-2,0-2 1,0 3-4,0-1-3,0 1 5,1 1-12,1 0 0,2 0-3,-1 1-4,2 0 7,-1 1-10,1 1 0,1 0-6,1 0-3,1-1-2,2 1 0,1 1-1,1-1-3,0 1-2,2-1-3,2-4-4,2 1 2,-2-1-3,4 0 10,0 0-2,0-1 4,3 2-6,1-4 7,3-1 26,0 4-30,2-4 36,1 2-32,2 0 25,2-2-2,0 2-32,3-1 24,1-2-39,1 1 37,0-3-30,1 0 37,2-1-39,-1-2 30,3 0-45,-1-2 36,1-3-27,-1 1 33,3-2-39,-3-2 35,1-1-41,2-2 37,-4 0-42,4-2 42,-2 1-46,0-2 41,-2-1-33,2-1 29,-2 1-41,3-2 35,-2 0-28,1 0 38,2-2-44,2 0 38,-1 0-37,2 0 38,-2 0-41,3-3 39,0 3-40,0-2 42,4 1-38,-1-2 36,0 0-44,-1 2 46,-1 1-28,-1-2 22,0 1-1,-2 0-5,2 1-2,-1 0-4,0-1 1,-2 1 2,0 0-3,-1 1-2,-1-1 3,-1 2 0,1-2-3,-3 2 0,2-1 1,-14 1 2,23-2-2,-23 2 1,18-2 0,-18 2-3,17-1 8,-17 1-23,13-1 23,-13 1-4,0 0 11,18 0-3,-18 0 2,0 0 6,13-2 3,-13 2 0,0 0-3,10-1-2,-10 1-6,0 0-4,10-5 8,-10 5-2,0 0 2,8-5-5,-8 5-1,0 0-6,7-7-2,-7 7 5,0 0-2,8-11-2,-8 11 1,4-8-37,-4 8 40,3-10-53,-3 10 39,1-12-31,-1 12 42,-1-14-40,1 14 36,-2-14-40,2 14 40,-5-18-31,5 18 40,-7-17-38,7 17 37,-6-15-33,6 15 39,-5-14-44,5 14 46,-5-9-38,5 9 35,-3-11-44,3 11 34,0 0-34,-4-9 38,4 9-38,0 0 41,0 0-37,0 0 39,0 0-39,0 0 42,13 6-42,-13-6 39,12 11-39,-5-4 39,-1 1-40,2 1 40,-2-2-32,0 3 36,2 0 4,-3 0-14,0-1-26,-1 4 45,-2-3-36,-1 2 38,-1 1-36,-2-1 44,-3 2-39,0 0 38,-3 0-36,-4 2 36,-1-1-43,-2 2 46,-3 0-48,-1-1 34,0-3-26,4 1 32,-2 0-56,3-3 4,1-1-78,2-2-57,2-1-56,2-1-57,7-6-86,-10 8-178,10-8-41</inkml:trace>
  <inkml:trace contextRef="#ctx0" brushRef="#br0" timeOffset="54553.34">16172 6259 19,'0'0'278,"5"-10"-60,-5 10-28,5-10-27,-5 10-29,2-10-32,-2 10-15,0 0-13,2-16-6,-2 16-12,0 0 1,-2-16-37,2 16 39,-4-11-20,4 11 0,-5-10-21,5 10 9,-7-8-14,7 8 10,-10-8-12,10 8 6,-16-6-13,16 6 10,-20-5-13,7 4 7,-1 0-10,-2 2 13,-1 0-20,-3 1 11,0 1 4,-2 0-4,-1 4 2,-2 0 0,-3 0 4,0 3-5,1 0 0,0 1 4,0 2-16,2-1 24,-1 3-5,1-1 5,1 3-3,0 0 7,4 1-4,-1 0-8,1 1 8,2 0 0,0 1-1,3 0 2,0 1 3,2 1 1,1-2-10,2-1 5,1 3 1,-1-3 1,3 1 17,0 1-21,1 0 23,1 0-33,-1-2 27,2 3-19,0-3 27,3 0-28,-1 0 26,1 0-32,-1 0 25,3-1-17,-1 2 27,1-3-35,1 2 31,0-2-26,2 0 37,1 0-44,0 0 8,1-3 2,1 1 0,1-1 5,1-2 3,3 2-4,-1-1 6,4-1 0,0-2 3,2 2 0,-1-3 36,6-1-50,-1-1 42,2-2-46,0 1 39,3-2-40,-1 0 32,1-1-42,1-3 39,-2 2-46,2 0 42,-5-2-43,-1-1 43,0 0-42,0-1 41,-1 2-38,0-4 41,0 1-35,2-1 38,0-2-48,-1 1 46,2-2-44,-2 1 38,2-2-41,-1 1 42,4-4-39,-1-1 45,1 2-38,-1-2 39,-1-3-49,2 1 47,-1-1 1,-1-2 1,1-1-40,-2 0 40,-3-2-29,3-1 28,-3 0-29,-1-2 29,-2 0-36,-2 0 36,-1 0-34,-4 3 2,-3-1 3,-2-1-3,-1-1-7,-3 4 3,-3-4-5,-4 1 4,-1 0-4,-4-2 4,-3 0 2,0 2-12,-2 0 13,-1 3-6,-1-1 32,4 4-32,-2 1 26,1 0-69,0 2 16,1 0-77,-2 2 3,5 2-66,-2 0-55,1 3-80,2 1-435,-1 0-249</inkml:trace>
  <inkml:trace contextRef="#ctx0" brushRef="#br0" timeOffset="55826.91">16648 6313 218,'0'0'189,"0"0"-24,-14-2-19,14 2-20,0 0-9,0 0-9,-15 0-15,15 0-11,0 0-9,0 0-8,-11-2-4,11 2-2,0 0 4,0 0-5,0 0-5,0 0 13,-13-2-3,13 2 13,0 0 12,0 0 6,0 0-3,0 0 6,0 0-12,0 0-18,0 0-12,0 0-15,7-11-9,-7 11-7,15-8 3,-7 3 21,2 0-46,2 0 39,0-1-37,2 0 34,1-1-46,0-1 35,1 2-33,3-2 34,-2-1-34,4 0 34,-1 0-33,3-1 28,2-1-34,0-2 27,1 1-24,0 0 37,0 0-41,2-1 37,-1 0-41,-1 0 40,0-1-38,1 2 32,-1-2-35,-1 1 39,-1 1-47,0 0 28,0 0-16,-3 1 0,0 0 5,-1 1 5,0-1-1,1 1 0,-1 0-3,0 0 4,1-1 1,-1 1 0,2 0 4,0-1 3,3 0-2,-4 1-6,4-2 3,-2 3 0,-3-1 1,5-2 0,-4 1-5,0 3 6,-2-2 10,0 3-2,-1-3 6,-3 4-7,0 0 1,-1-2-3,-1 2 4,0 0-3,-1-1 3,0 2 5,-1 0-5,-2-2-4,2 2 0,-2 1-5,0-1 4,1 0-5,-2 2-1,2-2-6,-1 1 8,1-1 5,-1 1-7,-9 4-1,16-8 2,-16 8-4,15-7 9,-15 7-5,14-7 1,-14 7-8,12-5 3,-12 5 10,9-5-7,-9 5 4,0 0 0,12-5 3,-12 5-6,0 0-1,9-5 5,-9 5 0,0 0-9,0 0 20,9-7-5,-9 7-29,0 0 26,0 0-14,0 0 1,0 0 6,0 0-6,0 0 4,0 0-12,-4-10 11,4 10-5,-11-4 25,11 4-30,-19-3 6,8 0-3,-1 2 6,0 0-5,-3 0-3,3 1 3,-2 0 4,-1 0-3,1 1 0,-1-1-2,2 1 5,-1 0-3,1-1 0,1 1-5,12-1-4,-18 2-6,18-2-3,-17 2 3,17-2-6,-13 0-7,13 0 34,0 0-24,-15 2 12,15-2 8,0 0-6,0 0 3,-11 1 2,11-1 4,0 0-5,0 0 8,0 0-8,0 0 6,0 0-4,0 0 4,13 2-3,-13-2 2,0 0-2,16 2 1,-16-2-1,12 0 1,-12 0-2,14 3 7,-14-3-5,15 5-3,-15-5-1,16 7 4,-16-7-5,17 7 0,-17-7 2,15 10-3,-15-10 1,13 11-7,-6-5 7,-2 2-4,0-1 5,-5-7 5,6 18-3,-4-8 10,-2-10-3,-2 22 6,0-11-3,-2 2 1,-2 2-1,-3-1-5,0 3 30,-2-2-26,-2 2 24,-2 4-29,-3-2 32,1 0-39,-2 1 17,-1 0-76,1-1-47,-1 1-115,-1 0-101,3-2-247,2-4-92</inkml:trace>
  <inkml:trace contextRef="#ctx0" brushRef="#br0" timeOffset="56506.8">16622 6053 279,'0'0'246,"2"-10"-52,-2 10-47,0 0-25,1-11-26,-1 11-21,0 0-22,0 0-7,-6-8-11,6 8 3,-11 3-13,11-3 5,-17 9-9,9-4 8,-4 4-13,2 1 6,-1 2 1,-1 1 2,1 3-1,-2 2-3,3 1 7,-1 0-4,1 0 0,3 1 2,0 0 4,3-4-6,0 2 17,2-2 4,1 1 3,1-3 2,1 0 7,3-1-1,-2-1-3,5 1 6,1-2 3,1-1 0,1-1-6,1-1 1,2 0-9,-1-3-4,3 1-1,-1-1-1,1-2-6,1 1-4,0-2-3,0 1-9,0-1 4,-1-2-5,1 3 2,-3-2 3,1 0 0,-1-1-11,-13 0 0,22 0 7,-22 0-4,18 1-5,-18-1 45,16 1-44,-16-1-20,12 0 6,-12 0 7,0 0-4,16 0 3,-16 0-6,0 0-1,0 0-4,16 0 23,-16 0-63,0 0-21,0 0-15,0 0-13,14 1-7,-14-1-30,0 0-27,0 0-31,0 0-44,0 0-63,0 0-176,5 8 43</inkml:trace>
  <inkml:trace contextRef="#ctx0" brushRef="#br0" timeOffset="58660.72">21755 6885 215,'7'-7'252,"-7"7"-60,12-12-24,-12 12-28,8-9-21,-8 9-23,5-11-10,-5 11-32,4-7 9,-4 7-22,0 0-4,0 0-12,2-12-8,-2 12-9,0 0-3,-19-2 6,6 4 4,-3 0-10,-1 4 13,-5 3-6,-2-1 7,-4 4-11,-5 4 26,-1 3-13,2 1 15,-2 1-15,1 3 2,3 1-3,1 0-1,0 1-3,5 1 8,1-1-1,3-4 2,7 0-13,-1 0 16,5-3 4,2 0 20,3-3-33,1-1 33,2-1-25,2 0 23,0 0-29,3-2 32,1 0-33,3-1 24,1-1-29,1-2 43,1 0-45,2-3 35,-3-1-36,2-1 38,2-1-54,-1 0 58,-13-2-43,25-2 40,-12 0-35,-1-1 45,-1 0-42,0-1 30,-2-1-41,-2 0 35,0-2-44,-7 7 39,12-12-51,-12 12 39,4-13-48,-4 13 37,-3-15-29,-1 9 35,-5-2-35,-1 2 38,0-1-46,-4 1 43,-2 1-52,1 2 31,1 0-56,-4-1 21,3 4-58,-2-1-4,2 2-63,1 0-48,1 2-58,-1 1-328,3-1-106</inkml:trace>
  <inkml:trace contextRef="#ctx0" brushRef="#br0" timeOffset="60568.05">18964 5813 97,'0'0'115,"6"-10"19,-6 10-57,0 0 24,15 2-48,-15-2 30,17 6-40,-6-1 22,0 0-6,4 2-7,-2 3-6,2 1 4,1 2-12,0 1-1,2 4 2,0 1 6,-2 0-7,1 3-6,-2-1-4,1 3-1,-2-2-2,-1 3 1,0 0-4,-1 0 0,-3 0 2,0 2-9,-3-4 2,0 2 7,-1-1-10,-2 2 0,-1-3 1,-2 3 6,-1-3 1,-3 0-6,-1 2 2,-1-2-4,-2-1 9,-1-1-13,-1 1 2,-1-4 6,-1 1 0,0-1-7,-1-1 0,1-1 3,-3-2-2,1-1 5,-1-1-6,1-1-1,-2 0 6,2-4 3,-2 1-5,2-2-5,-1-2-8,1 0-3,0-2 0,2 0-11,12-2-9,-23 0-3,23 0-6,-20-2-14,20 2 2,-17-6 3,17 6 4,-14-7-9,14 7 7,-10-9 5,10 9 5,-7-9 2,7 9 6,-4-13 4,4 13 3,-1-12 1,1 12 1,0-15 2,0 15 1,1-14 3,-1 14 1,1-13 16,-1 13 8,2-12 10,-2 12 5,0 0 7,1-14 0,-1 14-6,0 0-2,0 0-11,0-14-6,0 14-2,0 0-6,0 0 0,-9-6-5,9 6 8,0 0-2,-17 4 0,17-4 1,-17 8 5,8-3 0,-1 0-5,1 0 2,-2 3 4,1 1 1,1-1-5,-1 2 11,1-1-3,2 1 2,-2 1 0,4-1 13,0 0-14,1-1 19,2 1-10,2-10 30,-1 20-28,3-8 37,2-4-26,0 1 19,3 0-37,2 1 25,1-2-36,0 0 29,2 0-40,0-2 30,0 0-38,1-1 35,1 0-34,-2 0 35,-1-2-36,1 1 32,-1-2-38,-11-2 33,19 5-35,-19-5 34,17 3-40,-17-3 37,13 4-38,-13-4 25,10 3-40,-10-3 9,0 0-36,11 3-7,-11-3-44,0 0-29,0 0-6,0 0-23,0 0-17,0 0-53,-2 11-176,2-11 119</inkml:trace>
  <inkml:trace contextRef="#ctx0" brushRef="#br0" timeOffset="61620.35">15766 7253 285,'-15'0'247,"15"0"-43,0 0-26,-12 0-27,12 0-25,0 0-4,0 0-10,16 0-2,-3 0-20,6 0-4,1 3-4,5-3 4,5 1-17,0 0-12,3 1 0,3-1-10,0 0-4,2 1-1,-3-1-14,-3-1-2,-2 2 1,-2 1-6,-1-3-7,-6 0-1,-1 1-3,-2 0-7,-4-1 0,-1 0-5,-13 0 8,21 2 6,-21-2-7,14 0 2,-14 0-10,0 0 10,0 0-8,-15 1-4,15-1 5,-27 0 1,9 1 3,-4 0-6,-1 0 5,-3 0-3,-3-1-4,-1 0 5,0 3 0,0-3-1,-1 0 3,3 0-5,0 0 2,3 0-2,2 0-2,4 0 5,3 0-2,0 0 13,4 0-1,12 0-7,-23 0 1,23 0 1,0 0-2,0 0-1,0 0 0,0 0 5,0 0-4,25 0 8,-4 0 1,0-3 3,6 3-5,0 0 6,0-1-6,0-1 0,-4 1 2,-2 1-3,-1-1 3,-2-1 7,-4 2-5,0-1 0,-3 1 7,-11 0-1,20-3-4,-20 3-4,10-3-2,-10 3 1,0 0 33,-9-7-48,-2 5 3,-2-1 2,-6 0-3,-1 1 0,-5 0 1,-1 1-12,-1-1-17,6 1-24,0 1-25,2 0-52,-1 0-41,6 3-63,1-2-66,13-1-241,-17 2-49</inkml:trace>
  <inkml:trace contextRef="#ctx0" brushRef="#br0" timeOffset="62448.3">18428 7123 187,'-12'-8'200,"12"8"-69,-11-8 0,11 8-23,-14-7-1,14 7-14,-15-7 4,6 2-7,9 5-9,-18-6-12,18 6-1,-18-5-5,18 5-7,-14-5-4,14 5-10,-12-3 3,12 3-1,0 0-5,-13-4-4,13 4 7,0 0 6,0 0 11,0 0 12,0 0-2,0 0 0,23 0-4,-7 1-16,3 0-4,2 0-7,0 0-11,2 0-4,-2-1 2,-1 1-2,0-1 30,-3 0-45,-1 1 36,-2-1-48,-1 2 5,-13-2 27,22 0-26,-22 0 29,16 0-39,-16 0 33,0 0-29,14 0 24,-14 0-36,0 0 0,-16-2 10,16 2-1,-28 0 6,7 2-2,-1-2-1,-6 0 1,0 0-5,-2 1 5,0 1 5,0-2-8,0 1 6,1 0 1,1 1-4,1 0 3,6-1-5,0 1 4,2-2 3,2 2-5,2-1 1,3 0-6,0 2 8,12-3 6,-17 3-6,17-3 6,0 0-1,0 0 0,0 0-4,0 0 3,12 8 10,0-6-15,3-1 8,0-1-7,3 0 0,1 0 3,1 0-1,-1 0-1,1-1 0,-1 1-3,-3-2 9,0 1 0,-2 1-9,-1-1 4,-13 1-1,21-2-4,-21 2-9,16 0-18,-16 0-35,13-2-48,-13 2-41,0 0-72,0 0-65,0 0-232,0 0-23</inkml:trace>
  <inkml:trace contextRef="#ctx0" brushRef="#br0" timeOffset="63794.88">21224 7754 19,'0'0'345,"-1"-12"-78,1 12-26,0 0-37,0 0-15,-2-10-53,2 10-8,0 0-43,0 0-2,0 0-34,0 0-4,0 0-11,0 0 24,0 0-20,-8 7 18,8-7-20,0 14 25,0-14-33,-6 20 40,4-8-35,-2 2 39,1 1-49,-2 2 35,0-2-35,-1 2 22,0 2-31,1 1 25,-3-1-36,0 0 30,1 2-39,0-1 37,-1-1-32,0 1 28,0-1-35,2 0 24,1-2-55,-1-2-19,0-1-75,4 0-64,0-3-70,2-11-320,4 17-103</inkml:trace>
  <inkml:trace contextRef="#ctx0" brushRef="#br0" timeOffset="64459.27">21236 8056 367,'0'0'287,"0"0"-52,-6-7-25,6 7-36,0 0-9,1-14-3,-1 14-50,5-14-4,-1 6-36,-1-2 24,3 1-44,1-2 25,0 0-38,-1-3 26,1 1-39,1 0 29,0-3-40,-3 2 26,1-2-33,-2 1 15,2-3-23,-5 4 27,2-4-34,-2 1 23,-1 3-35,-1-1 41,-2 1-37,-3-1 29,-1 1-2,-2 3 1,-2 0-6,-3 1-2,0 2 0,-1 2-40,0-2 41,-1 4-33,3 1 35,-1 3-32,14 0 28,-25 0-27,13 3 24,4 1-25,-1 1 31,2 3-25,1 1 25,4 2-35,2 0 28,2 4-12,2 1 27,3 2-29,2 3-1,1 2 29,4 1-28,0 0 24,-2 0-29,3 0 45,0 0-38,-1-1 24,0 1-20,-1 0 28,-2-5-28,0 1 25,-3-1-22,1-1 24,-3 0-28,0-2 30,-3 0-28,2-2 25,-5 0-22,0-1 27,-3 0 2,0 0-9,-3 1 3,-2-1-1,-2-1-2,-4 0-3,1-2 1,-1-1-18,1-2 23,-1-1-7,2-2 6,1-1 7,11-3 5,-21 0 3,10-4-10,1-2-35,2 1 39,1-5-40,-2-1 36,4-2-30,1-1 31,0-1-35,4-1 37,0-2-47,2 0 43,2-1-43,-2-1 44,3 0-54,2 1 55,-3 2-45,1-1 44,1 3-42,-2-1 42,1 3-41,1-1 37,0 3-36,-2 0 40,0 2-40,1-1 35,0 1-39,2 3 12,-7 6-44,11-13 3,-11 13-44,12-8-19,-12 8-63,13-4-54,-13 4-37,11-3-270,-11 3-47</inkml:trace>
  <inkml:trace contextRef="#ctx0" brushRef="#br0" timeOffset="64981.86">20826 8860 342,'0'0'335,"6"-13"-74,-6 13-28,6-12-21,-6 12-2,7-9-61,-7 9 12,4-10-62,-4 10 14,0 0-54,7-9 16,-7 9-47,0 0 21,0 0-39,0 0 19,0 0-18,0 0 29,12 4-33,-12-4 38,4 11-28,-4-11 41,2 18-42,-2-18 41,0 22-32,0-10 29,0 2-48,-2-1 43,2 4-16,0-3 5,-4 3-6,2-2-7,0 2-5,0-4 2,-1 3 0,-2-1-11,2 0 1,-1 1-5,-1-3 3,2 0-10,0 1-20,-2-3-30,1-2-70,-2 1-29,6-10-62,-5 17-46,5-17-130,-4 8-170,4-8-73</inkml:trace>
  <inkml:trace contextRef="#ctx0" brushRef="#br0" timeOffset="65398.62">21243 8853 301,'0'0'256,"0"0"-65,0 0-46,0 0-35,0 0-11,0 0-19,0 0 11,0 0-19,0 0 4,0 0-11,4 14 13,-4-14-10,-5 16 18,3-7-17,0 2 20,-3 0-29,4 0 28,-2 1-23,2 0 33,0 0-17,-2 1-4,3-13-3,3 21 1,-3-9-1,3-2-2,0-1 2,4 1-5,2-1-8,3-1-8,0-1-6,3-2-15,2-1 5,0-1-5,3-2-3,-2-1 3,2-1-6,-3-2 1,2-1-8,-1-1 0,-1-2-32,0-4 36,-4 0-35,-2-1 26,-1 0-29,-4-2 30,-2-1-35,-4 1 33,-2-3-42,-4-1 48,-3 0-53,-3-1 49,-1 3-46,-1 0 34,-1 0-55,-2 3 27,5 0-59,0 4 4,1-1-53,0 4-18,-1 1-44,0 2-50,12 3-42,-17-3-306,17 3-106</inkml:trace>
  <inkml:trace contextRef="#ctx0" brushRef="#br0" timeOffset="65863.78">20410 9564 460,'0'0'350,"-12"6"-24,12-6-87,-8 6-24,8-6-70,0 0 4,0 0-51,0 0 13,0 0-46,7 5 23,-7-5-43,21 0 24,-4 0-37,3 0 31,5-3-45,5 1 26,10 1-38,1-1 23,10 0-24,4-1 35,3 1-46,0 0 41,1-1-39,1 3 48,0-2-39,0 0 39,-2 1-33,1-1 36,-4 0-44,0 1 45,-3-1-48,-1 2 55,-10-2-37,-2 2 45,-1 0-30,-7-3 32,0 3-27,-4 0 29,-3-1-17,-4 0 19,1 0-19,-4 0 10,-3 0-25,2 1 10,-16 0-24,23-1 13,-23 1-26,20-1 16,-20 1-31,15-1 9,-15 1-55,14-1 9,-14 1-67,0 0 24,15 0-55,-15 0-8,0 0-63,0 0-52,0 0-92,12-5-318,-12 5-181</inkml:trace>
  <inkml:trace contextRef="#ctx0" brushRef="#br0" timeOffset="67889.86">20199 3713 145,'0'0'239,"0"0"-43,0 0-25,0 0-28,0 0-24,0 0-20,0 0-22,0 0-19,0 0-9,0 0 0,18 1-9,-18-1-6,22 4 5,-5-2-4,1 1-2,5 1-1,4 1-2,5 0-2,2 1-1,10 3-2,0-2 1,3 2-1,3 0-9,4 2 8,1-3-2,11 5-8,0-2-1,-1 0-2,1 0-2,-1-2 3,-10 0-4,1 1 0,0-2-3,1-1-14,-1 0 21,-2 0-22,-1-1 21,0-2-17,-3 2 13,0-1-10,-10-2 18,0-1-18,-3 1 16,2-1 2,-12-1 5,3 0 2,3 0 3,-7-1 2,-1 0-4,-2 0 2,0-1-2,-2 0 7,-1 0 6,0-1-8,0 0 0,-2 1 12,-2 0 8,-3-2 4,0 3-6,-2-3-1,-11 3-6,19-2-7,-19 2-2,17-3-5,-17 3-12,13-1 1,-13 1-5,0 0-7,16-2 5,-16 2-1,0 0-7,12-1 0,-12 1-1,0 0-3,0 0 5,11 5-4,-11-5 1,0 0 1,0 11 1,0-11 6,-2 12-7,2-12 2,-5 13-1,5-13 0,-5 18-2,3-6 5,-2 0 0,-1 1-6,-1 2-1,2 0 1,-2 2 8,0 2-5,-1 1 4,-1 2-3,-1-1 4,3 3-4,0 2-1,-3 0 2,0 2-4,2 0 3,-2-1 28,1 2-30,0 1 33,0 0-31,1 2 29,0 0-42,-4 6 7,2-1 1,0 2 0,-1 0 0,2 0-4,-3-1 6,1 2-1,-1-2 5,0 3 0,0-2-1,0 1 3,0-1-5,-3 2 1,3-1 31,-3 0-32,0 1 31,1 0-36,0 0 22,-2 1-21,3 1-6,-1 1 9,-2 2-3,1-3 3,0 3 2,0 0-2,0 0-1,0-2 0,1 2-7,1 0 44,0-2-36,-2 2 39,1-1-9,1 0-6,0 0-31,0 3 27,1-2-28,-3 2 30,3-1-36,0 1 37,0-2-35,-2 1 1,3-1 35,-3 0-37,1-1 37,1-1-34,-1-1 33,0 0-34,1-1 37,-1-1-5,-1 0-1,1 0 3,0 1-41,2-2 38,-3 1-36,2 0 35,-1 0-34,0-1 33,2 1-36,-3 0 44,3-2-40,-1 1 34,-1 0-31,1-2 33,0-1-38,2 1 39,0-8-37,1 2 40,-2 1-42,3-3 38,1 2-10,-3-1 10,1 1-5,2-1-32,-1 1 35,1 0-33,-1-1 37,2 2-38,-1 0 37,2-1-34,-1 0 32,0 1-37,0 0 38,1-1-37,-1-1 39,1 1-39,0 0 38,0-2-41,0 1 42,0-2-36,-1-1 38,3-2-44,0 1 42,-2-1-42,1 1 45,-1-1-5,2-1-7,0 1 4,-4 1-6,4-1-38,-1 1 38,0-3-39,1 0 50,-3 3-45,3-3 35,0 0-34,-3 1 40,2-1-37,1 0 40,-2 0-40,0 1 39,0-1-43,0-2 47,1 0-43,-2 2 33,1-3-29,-1 2 35,1-2-38,0 0 44,1 0-22,-3 0 11,2-1-44,-1 0 48,0-2-37,0 1 29,0-1-31,1-1 28,0 1-23,-1-1 42,-1 0-46,3-1 46,-3 0-49,2-1 46,1-1-10,-1 0 5,1-2-1,0-2-5,-1 0-3,2 2-2,-1-3 2,3-9-4,-4 15-1,4-15 0,-4 13 0,4-13-3,-3 11-2,3-11-9,-7 10-21,7-10-34,-13 7-50,13-7-86,-19 5-81,19-5-451,-23 1-239</inkml:trace>
  <inkml:trace contextRef="#ctx0" brushRef="#br0" timeOffset="70481.7">20468 4173 74,'-10'2'170,"10"-2"-5,0 0-71,0 0 24,0 0-38,9-4 11,-9 4-37,8-5 23,-8 5-41,12-6 26,-12 6-35,16-7 25,-9 3-33,3 0 32,3 0-36,0 0 32,5-1-36,1 2 28,5-1-34,7-3 34,2 5-32,6-2 28,0 2-31,2-1 25,8 1-30,2-1 28,0 1-29,3-2 30,-2 3-29,4-1 23,3 1-26,0-2 23,-2 2-25,4 1 25,-1-1-23,1-1 28,0 1-27,-1 1 26,-1 0-23,-4-2 34,-1 1-24,-2-1 24,-10 2-5,-2-3 29,-1 2-17,-5 0 27,-5-2 9,-2 2 7,-3-2-25,0 1 4,-3-1-12,-3 0 2,2 1-11,-2-1 3,-4-1 3,2 2-7,-6-1-2,2 1-4,-12 2-2,20-4-11,-20 4-3,16-2-10,-16 2-7,12-2-1,-12 2-10,12-1 1,-12 1 3,0 0 7,18 4 0,-18-4-5,10 7 5,-10-7 1,13 12-5,-13-12-4,13 13 10,-6-6-8,0 1-1,-2 1 5,1 0 1,1 2-8,-1 0 7,1 1-3,-2 0 4,0 2-2,-1 1 2,0-1-3,0 3 8,-3-1-7,2 2-3,-1 1 14,0 1-8,-2 0 2,-2 3 26,2 3-33,-2 0 31,-2 2-32,0 3-2,2 1-1,-2 2 7,-1 0-6,1 1 5,-1 5-1,-2 1-2,0-1 5,3 2-2,-4-1 1,3 0 2,-4 0 2,4 0-6,-2-1 1,-1 1 24,-1 0-31,2 2 38,0 1-37,-2-1 34,2 3-40,-3 0 37,2 3-32,-4 1 3,4 0-4,-1 0 3,1 2-4,-4 7 3,3-8 36,0 0-43,-3 9 40,2 0 3,3-9-6,-3 10-36,0 0 33,1 1-36,1-8 30,0 8-26,3-9-4,-3 1 40,-1-1-40,4 0 40,-2 0-38,0-2 35,3 2 2,-5-1-8,4 1-30,-1 0 21,1 1-19,-1-2 27,0 4-29,0-3 35,2 1-35,-1 1 37,0-1-34,2-2 31,0-1-34,-2 3 38,1-3-42,1 2 45,-1 0-10,2 0-32,0-1 36,-3 2-37,3 2 39,0-2-40,-3 0 38,2 0-36,1-1 35,0-1-28,-1 0 26,2-2-38,1-1 38,-2 0-2,2-1 4,0-3-9,0 2 2,0-3-38,2-3 42,-2-2-41,0-1 36,0 2-35,0 1 42,1-3-35,-1 1 36,0-1-42,0-1 37,3 1-40,-3-3 44,0 1-29,2 0 26,-2-2-33,0 0 39,0 0-2,1-6-3,-1 0-3,1-1-3,-1 1-4,0-1 3,0-1-5,0-2-2,0 1 3,0-4-37,0 0 42,0-2-33,0 1 38,0-1-35,0-1 31,0 2-36,0-3 42,-1-1-42,1 1 46,-1-3-41,1 0 38,0-1-32,-2 0 23,2 1-26,-3-2 38,3 0-39,-1-1 34,1 0-34,0-11 34,-2 21-30,2-21 30,-4 20-32,4-20 27,-3 17-30,3-17 33,-2 17-30,2-17 38,-4 15-34,4-15 33,-4 14-39,4-14 34,-4 12-31,4-12 34,-4 13-37,4-13 33,-5 12-28,5-12 35,-7 11-39,7-11 42,-6 10-43,6-10 37,-9 11-39,9-11 45,-11 9-42,11-9 37,-11 9-35,11-9 35,-19 8-36,9-4 35,-2-1-37,-1-1 44,-3 3-46,0-2 41,-2-1-39,-3 0 39,0 1-41,-7-1 35,2-1-31,-2 1 43,-1 0-45,0-1 41,-3 0-35,1-1 31,-1 0-49,-2 0 48,-1 0-38,-4 0 34,1-2-30,-1 0 44,0 2-48,1-1 42,-1 0-45,-2 0 48,-1 1-45,2 0 38,-4 0-39,1 0 43,0 0-41,1 1 41,-1 0-44,2 0 47,-2 1-50,3-1 47,2 0-40,1 1 38,1 0-34,5-1 26,0 2-33,2-3 42,2 2-40,1 0 40,4-1-42,0 1 44,3-1-42,2 1 40,-3-1-45,6 0 49,-1-1-46,2 0 39,0 2-41,13-2 45,-22-2-48,22 2 53,-20 0-42,20 0 34,-18-2-23,18 2 21,-16-5-23,16 5 45,-17-5-45,17 5 45,-15-8-52,8 1 45,0 2-36,0-2 38,0 0-42,2-2 40,1 1-42,-3-2 37,1 0-43,1 1 45,1-1-35,-1 0 37,1-1-39,-1 1 34,2-2-30,-2 2 53,1 0-35,0-2 21,0 2-27,-1-3 25,1 0-31,0 1 28,0-3-34,0 3 27,0-4-27,1 1 20,0 0 7,1 0-1,0-1-1,0-1-1,-1-2-5,1 0-3,1-1-25,0-4 22,-1 0-17,2-1 23,0-2-29,0-1 36,3 1-39,-2-5 33,1-2-30,2 1 22,-1-3-19,0 1 19,1-1-19,0-7 24,1 2-20,-1 0 21,1 0-15,0-1 17,0 1-1,-2-2-25,1 1 25,0-3-21,0-2 21,-3 2-27,2-3 26,0-2-25,-2 0 23,2-2-25,-2 0 23,1-4-21,-1 3 28,1-2-24,-1-1 20,1-1-24,0 0 27,2-11-31,-2 3 0,2 7 4,-1-8 0,2 0 0,-3 9 2,0-2 23,-1 2-20,0 1 21,-1-1-16,0-2 19,-1 4-24,-1-2 27,0 1-30,0-1 5,-4-9 4,1 1 1,2 0-5,-4 10 8,3-9 22,-2 11-21,1-2 18,2 1-21,-3 3 15,2-3-19,1 2 24,-1 0-27,-1 2-2,2-1 2,1-1 1,-1 1 1,1 0 1,2 0 4,-2 0-7,1 0 5,1 0 3,1 1 17,-1 0-24,1 2 24,0 0-24,0 1 24,0 0-26,0 1 5,1 1 3,-2 1-6,2-1 0,1 0 1,-1 2 2,0 0-2,-1 6-2,1-2 4,0 2-2,-1-1 3,2 2-1,-2-2 3,2 1-3,-1 1 12,1 1-11,-2-1 19,1 2-24,2 0-4,-1 1 4,1-1 5,-3 2-5,1-1-1,-1 5 2,2 1 4,-1-1 2,0 1 11,0 2-9,-1 0-6,2-2 0,-1 3 2,0 2 2,2-3-2,-3 1-3,2 2 4,-1 0 3,0-1 3,3 1 1,-3 1 4,0 4-6,0-3-4,1 3 12,1-2-8,-1 2 2,0 0 1,0 0-1,0 1-4,0 1-2,0 0 3,0-1-2,-1 3-3,1 1 2,-1 0 4,0 1-9,2 0 6,-2 0 0,1 1-3,-3 10 0,3-18 20,-3 18-21,4-16-5,-4 16 21,3-13-20,-3 13 17,3-12-19,-3 12 17,3-12-12,-3 12 12,0 0-20,4-12 17,-4 12-23,0 0 20,4-9-23,-4 9 19,0 0-23,0 0 23,3-9-22,-3 9 29,0 0-27,11-4 26,-11 4-16,13 0 22,-13 0-22,23 1 18,-7 0-16,-3-1 23,4 3-19,1-3-3,1 3 7,2-2 0,-1 1-10,5 0-26,1 0-26,1 0-35,-1-2-23,1 3 8,-6-1-56,0-2-36,-3 2-44,-3-1-54,-15-1-63,18-1-239,-18 1-116</inkml:trace>
  <inkml:trace contextRef="#ctx0" brushRef="#br0" timeOffset="71148.05">20296 4753 50,'-10'-4'209,"0"0"3,10 4-44,-13-6-23,13 6-26,-11-5-11,11 5-16,-9-4-10,9 4-12,0 0-7,0 0 14,0 0 2,13-1 3,2 2-11,6 1-3,7 0-10,10 1-3,9 2-10,3-1 8,5 2 4,4 1-5,12 0-2,0 0-11,-1 0-2,2 1 5,-1 0-3,-4 1-11,2-3-6,-10 2 3,-1-2 1,1-2 2,-2 2 0,-2-3 6,0 1 6,-4-1-5,1-1 8,-3-1 1,-6 0-5,-3 0 0,3-2-7,-5 0-3,0 0-1,0 0-3,-8 0 0,0 0-11,-2 0 1,-7 1-3,1-1-2,-5 0-3,0 1-6,-6 0-23,3 0-47,-14 0-64,21 0 17,-21 0-28,14 4-82,-14-4-126,0 0-206,5 8-72</inkml:trace>
  <inkml:trace contextRef="#ctx0" brushRef="#br0" timeOffset="205624.73">10780 7461 91,'0'0'83,"-14"-9"26,14 9-38,-10-7 11,10 7-47,-10-6 39,10 6-29,-7-7 28,7 7-38,0 0 28,-9-7-40,9 7 19,0 0-4,-10-5-31,10 5 24,0 0-25,-8-6 19,8 6-25,0 0 43,0 0-24,-8-5 34,8 5-8,0 0-4,0 0-5,0 0-8,0 0-1,-6-6 0,6 6-5,0 0 4,0 0 1,0 0-8,0 0-7,0 0 3,0 0-4,0 0-4,0 0-1,0 0-2,0 0 1,0 0-2,0 0 1,0 0-7,0 0 0,0 0-3,0 0-7,0 0-14,0 0 34,0 0-6,0 0 1,-6-8-24,6 8 30,0 0-3,0 0-1,-15 4-2,15-4-1,-12 4 2,12-4-2,-13 3-1,13-3 1,-13 2 0,13-2 2,-12 3-7,12-3 4,-11 3 0,11-3-1,0 0-4,-14 3 1,14-3 1,0 0-5,-15 3 3,15-3-2,0 0-3,-13 3 7,13-3 0,0 0 1,-13 2 0,13-2 4,0 0 1,0 0-2,0 0 0,-12 2-9,12-2 13,0 0 1,0 0 3,0 0-1,0 0-4,0 0 0,25 1-4,-10-1 5,5-1-2,1 1-9,1-2 12,3 2 0,-1 0 2,-1 0-6,-3 2-3,2-1-29,-3 0-21,-2 1-24,-2-1-28,-2 2-13,0-2-8,-13-1-8,16 6-104,-16-6 76</inkml:trace>
  <inkml:trace contextRef="#ctx0" brushRef="#br0" timeOffset="205796.14">10794 7470 20,'0'0'93,"-13"2"-21,13-2-15,-12 6-14,12-6 3,-11 11 2,5-3 8,-2 3 26,3 2-8,-2 2 12,2 2-19,-2 3 3,1 1-12,0 1-5,0 2-7,-1 5-33,3-1 27,-5 2-34,4-1 26,-1 0-31,0 1 27,0-1-28,-2-1 26,-1 0-25,4 0 29,-2-6 1,1 0-41,-2-1-66,4-3-64,0-2-157,-2-3 242</inkml:trace>
  <inkml:trace contextRef="#ctx0" brushRef="#br0" timeOffset="206269.21">11012 7607 27,'0'0'29,"0"0"17,0 0-16,0 0 3,0 0-22,0 0-44,0 0-16,0 0 16</inkml:trace>
  <inkml:trace contextRef="#ctx0" brushRef="#br0" timeOffset="206880.22">11013 7611 23,'3'-12'173,"-3"12"-28,0 0-43,6-12 18,-6 12-3,0 0-22,4-12-13,-4 12-19,0 0-13,3-10-10,-3 10-7,0 0 6,3-9-10,-3 9-3,0 0-8,0 0-3,0 0-4,4-11-3,-4 11-5,0 0-1,0 0-13,0 0 15,0 0-4,0 0-1,0 0 1,3-9-1,-3 9 3,0 0-4,0 0 0,0 0 4,0 0 0,0 0 2,0 0-4,0 0 1,0 0-1,0 0 3,0 0 0,0 0-1,0 0 5,0 0 17,0 0 6,0 0 5,0 0 2,0 0-8,0 0-8,0 0 0,0 0-4,0 0-3,0 0-5,0-12 1,0 12 1,0 0-8,0 0 3,0 0 0,0 0 0,0 0-4,0 0 1,0 0 0,0 0-8,0 0 4,0 0 0,0 0-1,0 0 2,0 0-2,0 0-1,0 0-2,0 0-10,0 0 16,0 0 1,0 0 0,0 0-11,0 0 11,0 0-3,0 0 2,0 0-1,0 0 5,0 0-5,0 0-5,0 0 5,0 0 3,0 0-10,0 0 10,0 0-2,0 0-1,0 0-1,0 0 1,0 0 0,0 0-3,0 0 3,0 0-4,0 0 2,0 0-4,0 0-1,0 0 2,0 0-2,0 0 2,0 0 2,0 0-1,-2 16 7,2-16-4,0 20 4,0-6-10,-1 4 9,1 1 5,0 5 1,-3 1-3,2 4 3,-2 2 1,-2 1-3,3 1 2,-2 1 5,-1 0-1,2 0-5,-2 1 5,-1 6-2,-2-1-2,-3 1 5,2-3 12,-2 4-46,-1-5-46,1-1-50,2-7-85,2-6-164,1-1 178</inkml:trace>
  <inkml:trace contextRef="#ctx0" brushRef="#br0" timeOffset="207234.43">11187 7870 261,'6'-13'264,"-1"5"-59,-5 8-48,9-14-39,-9 14-28,7-8-14,-7 8-17,10-6-16,-10 6-12,14 0-2,-14 0-7,14 6-8,-14-6-1,16 6 1,-16-6-29,13 10 25,-13-10-21,13 13 24,-13-13-25,7 15 30,-7-15-32,6 14 22,-6-14-16,5 10 25,-5-10-19,2 8 69,-2-8-7,0 0-5,0 0-16,0 0-4,0 0-4,9-11-6,-9 11-6,5-20-10,-2 8 5,-1-2 0,2 1 27,0-1-6,-1 1 25,1 2 10,-1 1-7,1 0 14,-4 10-49,7-14-6,-7 14-5,5-12-10,-5 12 0,0 0 0,11-4-3,-11 4 4,14 7-8,-7-1 8,1 2-6,3 3-2,-2 0 3,-2 3-1,2 3-10,-2 3-17,-3-1-27,-3 1-47,-1 2-59,-5 3-66,-3 1-296,-3 0-22</inkml:trace>
  <inkml:trace contextRef="#ctx0" brushRef="#br0" timeOffset="207405.2">11121 8213 47,'-8'5'297,"8"-5"-84,0 0-45,0 0-38,0 0-17,0 0-24,11-4-16,-11 4-8,22-6-12,-9 3-17,5-3-3,2 2-5,3-1-4,0-2-9,-1 2-2,-1 0-8,-3 0-37,-3 2-51,-1-1-61,-3 1-217,-11 3 180</inkml:trace>
  <inkml:trace contextRef="#ctx0" brushRef="#br0" timeOffset="207703.45">11220 8245 183,'0'0'165,"0"0"-28,10 7-9,-10-7-23,11 5-2,-11-5-18,9 5-15,-9-5-15,12 5-9,-12-5-11,11 5-10,-11-5-3,9 5-7,-9-5 0,8 6-1,-8-6-2,8 8 3,-8-8 1,0 0-1,5 12-3,-5-12 3,0 0-6,1 12-2,-1-12 1,0 0-2,2 13 5,-2-13 0,0 0 5,3 9 8,-3-9-3,0 0 4,5 10-7,-5-10 6,11 5-5,-11-5 4,14 5-8,-14-5 3,21 4-5,-8-2 4,2-1-15,0-1 15,3-1-11,1-1-39,0-1-54,1 1-81,1-5-248,0 0 123</inkml:trace>
  <inkml:trace contextRef="#ctx0" brushRef="#br0" timeOffset="207947.04">11682 7674 337,'0'-14'252,"0"14"-58,0 0-53,4-10-25,-4 10-24,0 0-8,15 10-23,-7-1-21,2 4 8,-1 5-14,-1 2 0,2 5-4,0 3-6,-4 2-1,-2 0-2,-4-2-1,0 1 3,-1 4-7,-3 1-3,-2-1-4,-3-2 6,-1-1-1,-4 4 8,-2-2-16,-4-3-23,0-1-46,-2-3-74,0-5-83,0-4-172,-4-2 153</inkml:trace>
  <inkml:trace contextRef="#ctx0" brushRef="#br0" timeOffset="208220.04">11189 7639 198,'-2'-14'192,"2"14"-57,0 0-32,0 0-25,0 0 7,-18 8-12,7 5 13,-1 5-4,-4 7-6,-4 8-16,1 3 4,0 1-6,0 4-11,1 1 1,1 1-2,4 0-3,2-1-3,0-1 8,4 0 5,3-5-13,1-2 10,1 0-20,4 0 11,0-3-22,0 2 2,3-1-2,0-3-5,4-2 12,1 1-6,1-4-7,0-1-33,2-5-54,-1-2-65,3-2-74,3-1-247,-1-5 59</inkml:trace>
  <inkml:trace contextRef="#ctx0" brushRef="#br0" timeOffset="210428">13199 7577 233,'0'0'217,"0"0"-41,0 0-43,-2-12-28,2 12-14,10-4-13,-10 4-24,15-4 4,-2 1-11,0 2-6,3-2-10,-1 1-2,2 1-8,-1 0-1,-2 0-3,2 2 1,-2-1-9,1 0-2,-4-1-49,3 2-44,-14-1-33,23 0-49,-23 0-2,14 1-82,-14-1 80</inkml:trace>
  <inkml:trace contextRef="#ctx0" brushRef="#br0" timeOffset="210584.66">13359 7562 23,'0'0'147,"-19"6"-21,10-1-22,-1 0 20,1 4-10,-1 0 8,0 3-24,0 0 1,2 2-15,-1 4-9,1-1-10,1 3-12,-1-2-11,0 4-5,1 1-9,1-1-5,-1 1-1,0 4 1,-2-1-13,1 1 7,-2 0-1,1-2 1,-1 0-20,3-2-42,-1-4-66,0 0-88,3-5-152,0-3 192</inkml:trace>
  <inkml:trace contextRef="#ctx0" brushRef="#br0" timeOffset="210809.89">13514 7649 78,'0'0'230,"2"11"-54,-2-11-8,0 21-34,-1-9-12,-1 5-19,1 2-13,-1 5-17,-1 1-8,1 0-17,0 3-7,0-2-8,2 2-1,-1 1-4,0-3-4,1 3 1,0-4-4,0 1-6,0-4 15,0-3-37,0 1-66,0-4-66,0-2-58,0-14-157,3 18 189</inkml:trace>
  <inkml:trace contextRef="#ctx0" brushRef="#br0" timeOffset="211134.42">13683 7892 163,'7'-10'258,"-7"10"-67,0 0-49,7-7-29,-7 7-22,0 0-21,0 0-9,7 10-8,-7-10-10,2 14-5,-2-14-13,2 17 3,-2-17-10,3 22-1,-2-10 3,-1 0-5,0 0-3,0 0-1,-1 2 0,0-3-6,1-11 6,-1 21 4,1-21 4,-1 15 1,1-15 1,0 0-6,0 0-5,0 0 2,0 0-6,10-3-5,-4-6 2,1-2 25,0-2 20,2 0-9,1 1 39,-1-2 13,-1 2-16,2 1-7,-1-1-10,0 3-15,-2 0-10,1 4-22,1-1 8,-1 1-3,-8 5-2,17-4-5,-17 4-16,17 1 20,-7 3-7,-1 0-4,-2 2 2,2 1 3,0 1-1,-2 3 1,0 0-3,-1 1-3,0-1-25,-3 3-51,-1-2-68,-2 1-74,-2-1-77,0 0-159,-4 1 69</inkml:trace>
  <inkml:trace contextRef="#ctx0" brushRef="#br0" timeOffset="211324.48">13656 8220 138,'0'0'367,"0"0"-78,0 0-77,0 0-30,0 0-56,0 0-26,15-3-20,-15 3-15,23-3-16,-7 0-10,3 2-10,-1-2 0,2 2-3,-1-1-11,-1 1-28,-3 0-58,-2 0-48,-13 1-52,19 1-263,-19-1 97</inkml:trace>
  <inkml:trace contextRef="#ctx0" brushRef="#br0" timeOffset="211612.86">13529 8373 303,'0'0'272,"0"0"-45,8 9-42,-8-9-12,15 6-28,-6-2 4,3-1-32,-2 1-1,4 0-32,1 0 4,-2 1-40,0-1 16,-3 0-35,1 0 14,-1 2-28,0 0 24,-2 0-30,-1 3 23,0-2-28,-4 3 27,-1 2-28,-4 0-10,1 2 13,-4 1-2,0 0 3,-2-1-2,2 0-4,0-2 5,0-2-6,1 0 5,1 0 1,3-10 4,-7 14-2,7-14 7,-4 12 0,4-12-6,0 0 7,3 12 0,-3-12-3,11 3 3,-11-3-7,20 0-15,-6-1-12,1-1-36,3-2-54,-1-1-51,4-1-91,1-2-293,1-2-54</inkml:trace>
  <inkml:trace contextRef="#ctx0" brushRef="#br0" timeOffset="211870.5">14129 7737 250,'8'-11'264,"0"3"-64,6 1-47,1 3-24,0 4-19,5 3-13,1 5-15,5 6-11,3 7-10,-1 4-9,-2 4-11,-3 4-5,-2 4 4,-4 2-3,-5 2 3,-3 4 14,-6-1-18,-3-5 17,-3 5-26,-6 1 9,-1-2-14,-4 0 10,-1-3-23,-4-1-5,-1-2 5,-3-1-6,0-4 0,-3 1-18,0-4-11,0-4-64,-3-1-43,-1-3-84,-1-3-246,1-6 57</inkml:trace>
  <inkml:trace contextRef="#ctx0" brushRef="#br0" timeOffset="213161.66">11319 8436 109,'-5'-10'144,"5"10"-28,-4-14-38,4 14-17,-3-10-28,3 10 6,0 0-9,0 0 5,5 9-1,1 2 5,3 6 12,-1 4-3,6 7 8,4 8 3,2 4 1,4 9-4,2 3-1,0 2 2,0 1-6,0 2 1,-2 1-10,-1 0-1,0-2-9,-2 0-9,1-1-11,-4-3-1,-2-9 10,-2-3 0,4 1-6,-6-5 6,3-1-5,-5-7-3,0-2 3,-3-3-5,2-4-14,-2 0 18,-1-4-2,-1 0 1,1-3-4,-3-3 4,0 0-2,2-1-2,-5-8 10,4 15-4,-4-15-57,5 8-62,-5-8-58,0 0-273,0 0 95</inkml:trace>
  <inkml:trace contextRef="#ctx0" brushRef="#br0" timeOffset="213753.16">13713 8610 50,'10'-6'258,"-10"6"-77,11-7-48,-11 7-30,0 0-19,8 4-17,-8-4 1,-4 19 5,-3-2-7,-5 7 2,-4 5 1,-6 5-5,-2 1-2,-7 7 0,-2 2-5,1 1 8,-2 1-4,0 0 18,1 0-4,-1 2 17,1-1-25,0-1-17,-1 0 18,2 0-1,2-2-6,-2-1-7,9-8 32,-1 1-40,1-2 24,0-1-38,3-1 12,0-1-17,1-2 30,4-6-40,0-2 32,1 0-22,3-4 16,-1 0-10,3-2-1,0-2-9,0-2-3,3-1-5,0-1-3,1-1-4,5-8 10,-10 13-7,10-13 1,-8 11 4,8-11 2,-5 9-4,5-9-1,-5 8 6,5-8-8,0 0-6,-6 9-1,6-9 8,0 0-8,-5 8-4,5-8 8,0 0-4,0 0-2,0 0-4,-6 9 11,6-9-6,0 0 1,0 0 1,0 0 0,0 0-8,0 0 1,0 0 7,-4 8 1,4-8-1,0 0-2,0 0-4,0 0 4,0 0-9,0 0 7,0 0 3,0 0-2,0 0-1,0 0-2,0 0 3,0 0-6,0 0 5,0 0 2,0 0 1,0 0-4,0 0 2,0 0-2,0 0-5,0 0 9,0 0-1,0 0-3,0 0-7,0 0-14,0 0-22,0 0-30,0 0-50,0 0-62,0 0-44,0 0-72,0 0-358,0 0-166</inkml:trace>
  <inkml:trace contextRef="#ctx0" brushRef="#br0" timeOffset="-213204.4">14720 8821 235,'-1'-11'250,"1"11"-51,0-20-39,0 20-22,0-17 0,0 17-6,0-13-31,0 13-29,-1-11-20,1 11-10,0 0-6,0 0-8,0 0 14,0 0 8,-5 16-2,2-3 4,-1 5 4,0 3 34,-1 5-34,-2 5 29,2 1-32,-2 8 16,1 0-39,0 2 20,0 0-35,1-1 30,3-5-41,0-1 28,2-2-25,0-4 3,2-2-1,2-3-3,0 0-2,3-3 8,1-2 28,1-2-33,3-3 35,-1-4-44,3-1 15,2-5-58,1-3-24,0-1 5,2-4-13,0-5-6,2 0 2,1-6 21,-1-2 2,0-1 19,-1 0-10,-2-3 34,-2 1-16,-3 3 48,-2 0-11,-1 0 22,-4 3-3,1 2 31,-2 2-19,0 0-10,-2 1-7,-3 9 23,2-10-32,-2 10 22,0 0-32,-10-4 32,10 4-28,-14 6 24,8 1-29,-1 1 32,-2 2-30,3 2 20,0 0-20,1 2 20,2-2-24,2 0 23,2 0-21,0-1-3,2 0-10,4-1 17,1-2 36,3 1-36,-2-4 28,2-1-34,2-3 35,-13-1-43,23-1 38,-12-1-31,-1-4 30,2-2-31,-3-1 29,-1-2-35,0-1 35,-2-1-39,-2 0 37,-2 1-4,-1-1-1,-2-1-3,-1 0-37,-2 1 39,-1-2-43,-3 1 44,2 4-34,-1-1 31,1 3-29,-1-1 29,0 1-31,1 3 21,6 5-32,-11-9 26,11 9-38,-11-3 11,11 3-38,0 0 8,-12 5-30,12-5 35,-3 8-34,3-8 3,0 0-1,-1 17 15,1-17-3,4 14 5,-4-14 2,9 15 8,-3-8 8,3-1 11,-1 0 7,2-2 7,2 1 3,1-2 9,1-2 0,2 0 3,3-3-1,0-1 6,0 0-1,5-3 6,1 0-3,-3-2 23,0 0 15,0-2 6,-4 3-2,0-2 1,-6-1-20,0 4 8,-3-3-15,-4 1 3,-5 8-12,5-14 1,-5 14-3,-3-12 5,3 12-14,-8-9 14,8 9-6,-12-5 1,12 5-5,-15 2 8,6 1-9,1 4 28,-2 3-12,1 2 8,0 4-8,-1 3 10,2 4-8,1-1 23,1 6-4,0 3-4,3 1 14,1 0 1,2-3 3,1 4 16,3-1-26,1 0 27,-1-1-35,0 0 35,2-1-35,0-1 22,-1-3-34,0-3 26,-1 0-34,-1 2 24,-2-6 0,-2 0 3,-1 0-7,-1 1-3,-5-1-2,-1-1-7,-1 0-4,-4-1 7,0-2-7,-3-1 0,-1-1-8,0-1-5,-1 0-8,1-4-18,2-2-22,0-3-42,3-3-69,1-3-51,1-1-72,4-4-276,0-3-73</inkml:trace>
  <inkml:trace contextRef="#ctx0" brushRef="#br0" timeOffset="-212857.66">15444 9281 190,'16'-7'318,"-3"2"-86,-1 2-41,-1 1-42,-11 2-21,20 0-42,-20 0-6,18 5-21,-18-5-17,15 9-2,-15-9-1,10 12-9,-10-12-9,7 16 1,-7-16-1,3 15-3,-3-15-4,-1 15 11,1-15-11,-7 17-2,7-17-5,-4 12 6,4-12 2,-4 9-1,4-9 0,0 0-2,0 0 2,-8-6-3,8 6-9,0-15 23,1 2-22,3-2 12,2 0-14,3-2 29,3-2-20,0 0 37,5-1-14,0 3 21,-1 2-24,0 1 16,1 2-30,1 4 31,-2 1-38,-1 2 26,0 3-27,-1 2 27,0 1-30,0 3 24,0 1-30,-1 2 17,1 3-19,-4 1 28,1 2-25,0 3 20,-2 0-28,-1 2 28,-2 2-27,-1 0 27,-2-1-23,-3 2 25,-1 3-36,-4-1-4,-2 5-55,-3-1-80,-4 0-85,-1-3-363,-3 0-113</inkml:trace>
  <inkml:trace contextRef="#ctx0" brushRef="#br0" timeOffset="-212605.12">14397 9772 213,'-14'4'242,"5"1"-25,9-5-26,0 0-33,0 0-6,7 9-35,8-8 1,7 1-25,8-3-12,13 0-20,12-1 15,5-1-14,15-1 14,2-2-25,3-1 35,0 2-28,0-2 26,-3 3-46,1-1 27,-4 0-43,-11 2 19,-3 0-28,-3 1 27,-3 0-46,-11 1-30,-3 0-86,-8 1-63,-5 0-74,-6 0-286,-5 0-56</inkml:trace>
  <inkml:trace contextRef="#ctx0" brushRef="#br0" timeOffset="-212284.24">14629 9986 85,'-12'5'291,"12"-5"-58,-11 6-27,11-6-20,0 0 4,11 9-48,-1-7 19,11 1-37,6-3 18,4 0-30,10 0 29,10 0-45,5-2 41,2-2-21,3 0-6,10 0-5,1 1-8,1-2-16,-12 1-4,-1 1-14,3 0 0,-3 1-8,-2-2-9,0 1 6,-4 1-10,0-1 5,-4 1 1,-2-1 5,-7 0-4,-5 0-7,1 0 8,-4 0-14,-4-1-6,-2 1-4,-2 1-5,-5-1-1,-1 1-2,-1-1 2,-2 1-7,-3 0-8,-2 0-10,-11 2-24,19-3-26,-19 3-21,0 0-6,0 0-30,0 0-39,0 0-34,0 0-57,-18 14-48,3-9-116,-2 2-223,-4-2-139</inkml:trace>
  <inkml:trace contextRef="#ctx0" brushRef="#br0" timeOffset="-211034.96">3841 13300 146,'0'0'96,"10"-4"27,2 1-60,7 0 17,6-1 15,9 1-8,5-3-12,11 0-3,5 3-3,5-4-11,11 1-1,7 0 4,-1-2 3,2 1-6,1 0-1,-2 0-15,2-1 4,0 1-4,-1-2-3,0 2-10,-1-1-4,-2 2-3,-2-2-5,-3 3-1,-14 1-1,-1 0-2,-5 0 1,-10 1-7,-2 3 1,-8-2-3,-3 2-32,-6 0-39,-3-1-41,-6 2-50,-13-1-239,14 2 149</inkml:trace>
  <inkml:trace contextRef="#ctx0" brushRef="#br0" timeOffset="-210672.63">3935 13234 30,'0'0'182,"-20"-2"-15,20 2-38,0 0-13,10-7-10,7 4-15,7-1-3,13-2 0,13 2 6,7-4-3,15-1-4,6 1-11,2 0-1,4-1 2,-1 2-6,-1-2-5,-1 0 12,0 1-25,-2-2 10,0 2-23,0-3 16,-3 3-27,-1-4 27,-2 3-20,-1-1 13,-5 0-22,-1 1 18,-12-1-27,-4 2 16,-2 0-19,-3 0 21,-1 0-6,-10 1-27,-3 1 21,-5 1-24,-2 2 19,-6-2-23,-1 2 25,-2-1-26,-1 2 22,-3 1-21,-1-2 25,-10 3-35,18-3 30,-18 3-31,0 0 16,12-1-13,-12 1-18,0 0-41,0 0-11,-2 10-52,2-10-43,-7 11-43,7-11-297,-12 11-18</inkml:trace>
  <inkml:trace contextRef="#ctx0" brushRef="#br0" timeOffset="-209323.84">12017 12929 160,'-10'-11'174,"3"1"-35,0-2 13,1 3-32,2 0-4,-2 0 5,6 9-9,-7-15-24,7 15-22,-5-10-13,5 10-10,0 0-5,0 0 14,0 0-11,-11 6 4,11-6 9,-7 18 8,2-4-4,0 2 4,-3 5-14,0 1 12,0 5-15,-1 2 15,-1 0-31,1 3 2,1-1-7,0 7 12,1-4-3,0 4 3,2-4-3,0-1-1,2 1-6,-1-1 27,2 1-37,2-5 29,2 0-30,1 2 22,1-1-29,1-1 25,0 0 0,3-2-31,0-3 29,1-5-33,1 1 28,1-1-31,0-2 32,0-3-34,3 0 11,-4-4-8,3-2 33,1 0-34,-1-2 30,4-2-41,-4-1 37,2 0-44,-2-2 46,2 0-38,-2 0 34,2-1-34,3-1 32,2 0-29,1-1 26,4 0-27,4-1 31,7 1-33,3-2 35,8-1-31,3 0 31,4 1-7,2-3 4,14 1-32,2-1 34,6-1-28,2 1 31,3 0-33,2 0 24,0 2-22,-1 0 40,0 1-33,0 0 29,-1 3-41,-1-2 35,-3 3-34,0 0 34,-14 0-31,0 1 34,-2 1-36,-3-2 36,-3 2-35,-1-2 27,-3 1-24,-5 0 27,-5-1-31,-3 0 39,-1-2-39,-2 1 39,-1 0-39,-6-2 39,-1 0-31,-3-1 29,-1 1-34,-2-1 40,-3 0-35,-4-1 40,-1 0-35,-3 2 35,-3-2-40,-9 5 34,9-10-43,-9 10 33,-4-9-33,-5 4 39,-3 0-39,-6 0 34,-2 0-35,-4 0 35,-1-1-41,-4 0 39,-1 2-35,4-2 33,0 1-33,3 0 34,1 0-34,4 1 23,3 2-27,1-1 33,3 1-39,11 2 37,-17-1-41,17 1 41,0 0-34,0 0 33,6 15-31,3-7 40,6 4-40,4-1 38,4 4-38,4 1 35,6 2 1,2 2 0,4 1 0,2 0-41,7 5 38,0-2-36,1 2 43,-1 3-40,-9-6 42,-2 0-47,0 2 41,-4-1-38,-5 1 3,-1 2 5,-9-4 1,-2-1 10,-7-1-4,-3 0 4,-5-1 1,-3 3 4,-5-1 31,-7 3-39,-2 1 26,-5 3-26,-3-1 27,0-2-50,-3 0 12,-1-1-77,2 1-26,-3-4-96,4 3-97,3-8-358,2-1-181</inkml:trace>
  <inkml:trace contextRef="#ctx0" brushRef="#br0" timeOffset="-208422.81">15108 13880 113,'0'0'238,"-18"0"-46,18 0-26,-14 0-26,14 0-17,-13-1-21,13 1-4,0 0-20,-15 0-12,15 0-4,0 0 5,0 0 9,0 0-1,0 0 0,10 5 1,-10-5-13,20 3-10,-5-2 3,1 1-7,6-1-4,0 1 26,7-2-30,2 0-2,6-2-6,3 0-3,10 0-10,0-2-1,5 1 0,1-1-1,3 0 2,2 0 21,11 0-33,3-3 35,-1 1-33,6 1 27,1-2-36,4 2 32,4 0-28,2 1 25,2-1-33,3 0 36,1 1-31,2 0 27,3-1-34,4 2 46,1 0-43,1-2 27,1 3-30,-1-1 14,1 1 18,0 1-31,2-1 27,2 2-39,-1 0 39,0 1-29,0 1 26,-3 0-34,0 1 39,0 1-37,0-1 38,-1 2-45,-2 2 42,1-2-39,-5 1 38,-3 0-32,-1 1 31,-3-2-35,-2 3 32,-2-2-32,-1 0 29,-3 1-23,-4-3 34,-2 1-41,-2 0 33,-7 0-35,-12-2 34,-4 1-29,-3-1 34,-5 0-39,-7-1 38,-3 1-34,-7-1 39,-3 0-41,-5 0 26,-2-1-27,-1 0 30,-6-1-30,1 3 39,-3-3-35,-12 0 33,22 0-37,-22 0 45,17 2-46,-17-2 29,15 1-32,-15-1 26,0 0-38,0 0 23,11 2-47,-11-2 2,0 0-42,-15 3-44,15-3-31,-24 3-45,9-1-40,-2-1-49,-3-1-164,1-1 49</inkml:trace>
  <inkml:trace contextRef="#ctx0" brushRef="#br0" timeOffset="-208137.57">19938 13684 128,'0'0'225,"24"0"-51,-7 3-21,2-1-23,4 1-7,2 4-1,0-2-6,3 4-24,-1-1-4,-2 4-21,1-1 10,-4 0-16,-2 0 6,-1 2-19,-4-1 0,-1 4 3,-1-2 14,-3 1-1,-3-1 10,-3 1-1,0-1 2,-4 1 1,-2 0-13,-2 2-6,-2 3-13,-3 0 1,-4 3-11,-2-2-6,-2 2-5,-2 0-2,-2 3-6,-2 0-5,0-1 2,-1-2 0,4-1-16,0-2-22,0 1-33,2-1-53,2-1-55,2-5-78,2 1-73,3-3-193,3-4-7</inkml:trace>
  <inkml:trace contextRef="#ctx0" brushRef="#br0" timeOffset="-207697.18">20759 13940 141,'15'4'236,"-15"-4"-41,5 11-36,-5-11-34,2 17-15,-2-17-19,0 24-10,-1-11-13,0 1-11,-1 1-14,1 0-6,-3 1-15,3-2 10,1-1-4,-2-1-11,-2 0 3,0-1-5,2-1 1,2-10 3,-4 15 6,4-15-2,0 0-8,0 12 6,0-12-4,0 0-3,8-9-5,0 1-2,0-3-6,0-1 2,3-3-6,0-1 6,-2 0 0,1-1-3,0 3 1,-1 0-8,-3 2 11,2 2 2,-3 0-9,1 3 3,-6 7 0,8-10 1,-8 10-2,0 0 4,12-3-1,-12 3-3,10 7 7,-10-7-2,12 13 7,-7-4 6,2-1 4,-1 1 4,1 1 1,3 0 0,-4 2 1,3-2-7,-1 0-1,2-1-3,-1 1 0,0 0 0,1-1-6,-1-2 8,1 0 5,-2-1-2,1 1-3,1-3-4,-1 1-2,-1-1-4,-8-4-40,19 6-64,-19-6-90,18 0-96,-9-3-171,3-1 74</inkml:trace>
  <inkml:trace contextRef="#ctx0" brushRef="#br0" timeOffset="-206654.9">20964 13695 50,'0'0'121,"-15"-6"13,15 6-27,-30 2-10,6 1-9,-6 4-4,-4 1 0,-7 6-3,0 2-1,-2 4 5,-9 5-7,1 6 2,3 2-6,0 3-8,4 3-2,1 2-7,7 3 2,2 1 0,4 1-5,9-5-3,5-1 1,2 2 16,8 0-25,3-6 21,6-1-21,2 5-2,7-2-1,5-2 0,6-3 4,4-3-3,6-2 7,2-3-13,13 1 4,4-4-4,6-3 0,-6-8-9,4-2 4,5-5-4,2-3-4,10-4 26,3-6-42,-1-3 29,-1-3-37,0-5 35,-2-3-40,-4-2 41,-5-3-35,-5-5 32,-7-2-36,-3-4-3,-8-2 6,-6-5-1,-5 0 1,-11 2 2,-5-1-1,-5-2 2,-8 1 27,-7-1-40,-4 1 37,-10-3-32,-6 0 28,-7 6-32,-6 0 30,-7 5-43,-4 4 27,-7 4-46,-6 3-22,-3 5-5,-7 8-20,-1 0-43,-1 8-41,0 2-29,1 4-38,1 6-263,3 0 4</inkml:trace>
  <inkml:trace contextRef="#ctx0" brushRef="#br0" timeOffset="-205704.38">9603 15239 128,'0'0'314,"0"0"-76,2-12-56,-2 12-34,0 0-29,0 0-2,0 0-14,-9 6 1,2 2-11,2 4-6,-3 2-5,0 5 1,2 3-24,1 2-2,1 1-8,2 4-19,-1 0 14,6 4-18,1 1 15,3 0-16,4 2 13,3-1-22,2-4 23,4-2-20,0-5 21,3-3-7,2-5-9,2-2 2,-1-4 5,8-4-1,-5-3-2,1-4-2,6-4-11,4-5 0,0-4 3,-1-5 6,-3-2-11,-4-1-8,1-7 7,-7 3-3,-3-6 7,-5 3-12,-6 0 26,-4 2-32,-3 2 38,-3 2-46,-4-2 33,-1 1-32,-5 1 31,-4 0-41,-1 3 33,-6 1-39,-1 3 2,-1 2-9,-4 3-7,2 2-39,-2 5 0,1 0-23,3 1-35,-1 2-38,4 1-24,0 1-29,4 2-270,1-2 11</inkml:trace>
  <inkml:trace contextRef="#ctx0" brushRef="#br0" timeOffset="-205432.11">10612 14909 264,'0'0'216,"0"0"7,-11 13-24,1-2-14,-1 7-9,-2 5-31,-3 3-12,0 7-10,-2 4 16,0 1-37,3 5-16,1 1-12,3 2-8,3 1-11,3-1-13,0 3-23,5-3 9,3-2-18,-1-2 18,5-2-12,-1-5 0,5 0-1,1-6 4,1-3-12,3-3 12,2-1-5,2-6-10,2-1-21,-4-5-20,5-1-30,-5-8-60,3 1-18,0-4-42,2-4 7,6-3-38,-3-3 5,-1-4-179,-2 0 153</inkml:trace>
  <inkml:trace contextRef="#ctx0" brushRef="#br0" timeOffset="-205117.95">10923 15591 361,'13'-17'64,"-1"1"67,-3 3 4,-1 1-6,0 1-6,-1 2-25,-2 3-17,-5 6-17,11-12-7,-11 12-12,7-7-7,-7 7 7,0 0-7,10 5 19,-10-5-10,5 11-18,-5-11 22,6 17-23,-1-8 22,-2 2-23,0 1 15,0 0-25,1 0 14,-1 2-24,-1-3 19,0 2-21,1-1 13,-1-1-14,-2 1 14,0-12-20,3 19 24,-3-19-8,3 14 16,-3-14-17,0 0 17,0 0-27,0 0 14,0 0-14,7-17 18,-2 3-24,0-1 15,2-6-4,1-1 2,0 1-1,0-1 0,3 1 20,-2 0 9,0 3-3,1 0-3,-1 3-9,-1 2 0,-1 2-18,2 2 3,-2 3 12,3-1-9,-10 7 6,17-3-6,-17 3-10,21 3-3,-12 2 7,3 2 2,-1 3-4,-1 0 6,-1 4-13,0 3 8,0-1-6,-1 2-1,0 2-21,0 1-29,-3-2-81,1 3-19,-1-1-92,2-1-52,0 0-153,-2-4 75</inkml:trace>
  <inkml:trace contextRef="#ctx0" brushRef="#br0" timeOffset="-204199.89">11808 14991 1,'-6'-12'260,"6"12"-36,-6-7-83,6 7 0,0 0-26,-11 4 26,11-4 0,-9 17-9,4-5-11,2 3-16,0 5-13,1 1 6,1 4 1,1 1-37,1 0 0,2 6-16,1 2-8,1-1-6,2 1-5,-2-1-15,3 0-9,1-1 15,0-1-15,0-4 10,1-1-13,1-1 18,-1-4-17,1-4 23,1-3-18,-1-3 13,3-2-12,-1-2 13,0-5-13,2-2 5,0-2-15,1-4 1,-2-2-8,4-2 14,-3-3 0,-1 0-5,-3-2 4,-1 3-3,-2-1 6,-1 1 14,-2 2 4,-1 2 3,1 0-7,-5 8-6,7-14-2,-7 14-7,0 0 10,3-10-6,-3 10 7,0 0-17,0 0 0,0 0-3,-3 11 0,3-11 11,-1 14-2,1-14 0,2 18 1,0-8-13,2-2 16,1 1 0,3 0 0,3 1-4,1-4 6,2-2-3,3 1 0,2-4-7,0-1 7,2-1-3,0-1 12,-2-3 6,-1 2 0,-1-2-5,-4-2-3,1 1 7,-3 0-6,-4-3-4,-1 1 6,-2 0 2,-4 8-6,1-17-9,-1 17 3,-8-18-1,1 9 29,-2-2-33,-4 3 24,3 0-33,-2 1 32,0 1-42,1-2 20,1 4-43,0 0 23,10 4-43,-18-5-14,18 5 0,-17 0-2,17 0-21,-15 6-6,15-6 10,-15 11-1,15-11 3,-10 13 7,4-5-12,6-8 32,-5 17-13,5-17 41,0 12-18,0-12 38,8 12-25,-8-12 37,16 9-34,-6-5 42,4-3-32,-1-1 36,7-1-28,1-2 28,3-2-26,5-2 31,0-3-17,1-1 15,-2-2-1,-1 1 14,-2-1 7,-3-1 45,-4 1-21,-2 0 24,-1 1-7,-4 0 26,-1 1-32,-1 0 4,-4 3-7,1-2-9,-6 10-20,6-16-7,-6 16 3,2-10-12,-2 10-1,0 0-3,-4-10-4,4 10 21,0 0-27,-7 5 28,7-5-33,-6 14 30,6-14-29,-2 21-3,2-7 1,1 5 9,1 0 0,3 3 2,0 7 4,2 0 1,0 2-3,4 1 9,-1 4 6,3 2-1,0-1 1,-1-1-3,2 1-2,-1 0-4,-2-1 1,2 0-1,-2-1-1,-2-5 2,1-1 18,-2 3-40,-2-3 1,0-1 8,-1-4 1,-1 1-1,-2-4-1,1-1-5,-2 0 0,0-3-2,-1 0 11,-1 0 2,-1-1-3,-1-2-5,-2 0 1,-3 0 16,0-2-26,-1-2 2,-2-2-23,0 0-23,0-3-7,-1-3-48,-2 1-34,2-4-17,0-2-70,0-3-17,1-4-67,3-2-164,0-7 43</inkml:trace>
  <inkml:trace contextRef="#ctx0" brushRef="#br0" timeOffset="-203871.77">12823 15611 171,'16'-20'279,"-1"4"-87,-3 2-13,-1 3-29,-2 1-35,-1 3-2,1 2-12,-9 5-14,15-9-39,-15 9 23,12-3-26,-12 3 12,13 2-32,-13-2 27,10 3-33,-10-3 17,9 7-20,-9-7 12,8 8-27,-8-8 22,5 8-23,-5-8 22,6 10-26,-6-10 7,4 8-3,-4-8 23,5 8-21,-5-8 24,0 0-9,6 7 11,-6-7-20,0 0 16,12-4-27,-12 4 17,13-11-14,-3 4 17,-2 2-22,3-4 26,0 4 14,-2-2 2,1 1 0,1 2-9,-1-2-7,2 3-2,0 0-2,0 3 11,1-3-1,-1 6-9,3-3-3,-1 2 4,3 2-7,-1 1-3,1-1 4,-2 2-7,1 2 5,-1-3-4,1 4 1,-2-2-6,0 1-1,-3 0-14,1-1-34,0 1-14,-4 0-83,-1-1-10,-2 1-72,-5-8-25,9 12-213,-9-12 54</inkml:trace>
  <inkml:trace contextRef="#ctx0" brushRef="#br0" timeOffset="-203632.07">13506 14969 170,'15'-4'251,"-1"1"-29,1 3-28,2 3-26,2-1-4,2 6-24,0 1-19,3 3-13,-2 5-13,-2 1-12,0 1-11,-3 2 16,-4 3-28,1 3 20,-5-1-31,-3 3-13,-3 3-6,-2-3-4,-4 5-5,1 1 0,-3-1-1,-2 5-7,-2 1 1,-1-2-16,0-3-12,-2 0-43,0-6-43,-2 2-85,-3 1-38,-2-3-298,1-7-22</inkml:trace>
  <inkml:trace contextRef="#ctx0" brushRef="#br0" timeOffset="-203267.14">9789 16593 128,'0'0'188,"11"-3"-32,1-1-15,8-1-11,16-2 0,7-1-10,8-2-6,14-2-10,12-2-20,6 0-6,9-1 2,4-1-12,23-4 2,1-2 2,5 0-7,1 1 3,5 1-4,0 1-1,0-1-9,1 1 5,1 1-25,1 0-2,1 1-1,-2 2 3,-1 1-21,-6 1 18,-3 1-11,-22 3-18,-2 1 14,-2 1-10,-5 2 1,-7-2-41,-3 3-13,-6-1-41,-17 2-9,-5 1-58,-5-1 9,-11 2-69,-8 0-27,-4-1-152,-8 1 151</inkml:trace>
  <inkml:trace contextRef="#ctx0" brushRef="#br0" timeOffset="-202824.11">9909 16788 41,'0'0'149,"0"0"36,6-8-63,12 5 19,4-2-54,5 1 20,7-2-38,9 1 17,6-2-28,7 0 26,10-2-36,8 0 1,1 0-6,5-3 1,3 0 4,3-1-5,6-1 10,5-2 1,21-4 13,4-1 13,2-1-7,-1 0 6,1-2-5,2 0-10,1-1-8,0 3 6,0 0 0,-6 0 2,-4 3-7,-3 0-8,-20 7-7,-2-2-6,-2 1-2,-3 2 1,-2 1-4,-5 0-9,-4 1-1,-6 1 0,-11 1 3,-4 0-9,-4 1 2,-3-1-2,-4 0-5,-10 3 5,0-2 3,-8 2 0,-1 1-5,-6-1 2,0 0-3,-3 3-3,-4-2 1,1 1-6,-1 0 8,-12 2-11,20-5-23,-20 5-37,15-1-39,-15 1-77,12 0-59,-12 0-152,12 3-167,-12-3-67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10-28T06:05:50.9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12764 10447 98,'-8'-1'237,"-1"-3"-43,0 0-43,0-1-17,-1 1-16,1 2-11,-1-4-4,3 2-11,-3 0 3,2 2-5,8 2-16,-11-7-11,11 7-7,-11-3-13,11 3-13,-8-5-5,8 5-7,0 0-7,-8-3 1,8 3-2,0 0 4,0 0-4,18 2 16,-5-1-17,5 2 15,5-1-16,5-2-1,8 2 6,1 0-8,6 0 6,8-1-2,-2 1-7,3-1 9,2 0 0,-3 0-4,5-1 13,-3 1-18,-1-1 27,-1 0-44,1 1 39,-7-1-21,-1 0 14,-1 0-24,-3 0 22,-1 0-20,-7-1 12,-2 1-11,-3 0 3,-2 0-3,-6 0 1,2 0 1,-6-1 2,-1 1-7,-1 0 7,0 0 19,-13 0-21,18-1 4,-18 1-42,15 0-17,-15 0-26,0 0-21,9 1-35,-9-1-24,0 0-15,-8 7-220,8-7 145</inkml:trace>
  <inkml:trace contextRef="#ctx0" brushRef="#br0" timeOffset="376.81">12815 10590 278,'0'0'223,"-15"2"-42,15-2-39,-10 2-24,10-2-24,0 0-20,-11 2-21,11-2-14,0 0-8,0 0-7,0 0-8,0 0 4,8 5 0,-8-5 7,20 3 0,-6-3 2,8 1-4,4 0 14,4 0-7,1-1 3,10 0-9,1 0 4,1 0-10,7-1 2,-8 0-9,2 1 13,-2-1-13,-1 1 4,-4 0-6,3-2 2,-8 2-9,-2 0 9,-2-1-9,-1 1 5,-3 0-9,-2 0 7,-4-1-7,1 1 8,-3-1-12,-3 1 16,-1 0-13,1 0 6,-13 0-5,20-2 12,-20 2-13,14 0 10,-14 0-6,13 0 8,-13 0-15,13 0 13,-13 0-40,0 0-9,10-1-36,-10 1-25,0 0-52,0 0-89,0 0-129,5 4 172</inkml:trace>
  <inkml:trace contextRef="#ctx0" brushRef="#br0" timeOffset="988.72">12817 10723 124,'0'0'196,"0"0"-52,0 0-28,0 0-16,0 0-17,13-1-11,0 1 0,1 0-9,5 0-2,2 0-3,3 0-4,8 0-9,0 0 8,6 1-13,0-1 0,2 1-10,0 0 8,0-1-12,0 2 4,-1-2-4,0 1 12,-2-1-9,-5 0 0,1 0-1,-3 0 9,0 0-7,-2 1 7,1-2-6,-3 2 12,-2-2-14,-3 1 17,0 0-18,-1 0 12,-1 0-14,-4 0 30,1-1-23,-2 1 15,-1 0-28,-2 0 19,-11 0-41,21 0 35,-21 0-28,16 0 23,-16 0-26,13 0 3,-13 0-8,13 0 20,-13 0-25,0 0 29,15 0-27,-15 0 21,0 0-23,10-2 22,-10 2-29,0 0 26,0 0-21,13 2 23,-13-2-24,0 0 27,0 0-26,0 0 20,0 0-22,0 0 25,13-2-23,-13 2 28,0 0-31,0 0 29,0 0-34,0 0 32,0 0-28,0 0 27,0 0-24,0 0 26,0 0-30,0 0 30,0 0-26,0 0 22,0 0-19,0 0 22,0 0-28,0 0 34,13 0-31,-13 0 33,0 0-36,0 0 34,0 0-27,0 0 22,0 0-29,0 0 26,0 0-18,0 0 18,0 0-19,0 0 26,0 0-31,0 0 25,0 0-20,0 0 21,0 0-24,0 0 23,0 0-26,0 0 25,0 0-24,0 0 28,0 0-26,0 0 24,0 0-24,0 0 24,0 0-12,0 0-62,0 0-13,0 0-52,0 0-59,0 0-76,-14 2-254,14-2-12</inkml:trace>
  <inkml:trace contextRef="#ctx0" brushRef="#br0" timeOffset="10085.55">10561 6793 137,'-3'-7'259,"2"2"-57,1 5-39,-4-10-30,4 10-24,-2-9-22,2 9-20,-2-5-13,2 5-20,0 0-11,-1-8-1,1 8-9,0 0-3,0 0-2,0 0-7,0 0 4,9 1 4,-9-1 0,11 10 10,-4-1 4,0 0 11,2 3-5,4 2 10,-1 2-4,0 0-4,4 4 17,0 1-4,0-1-9,0 3-7,0-3-3,0 1-5,-2-3-4,0-1 4,-2 0-11,-2-2 3,-1-3-4,0 1 0,-3-2 1,1-3-9,-1-1 14,-1 0 31,-2-2-8,-3-5-7,2 7-7,-2-7-5,0 0-7,0 0 5,-11-5-1,3 0-7,-2-2 0,1-2-1,-4 1-7,-1-4 0,-4 0 6,2-1 20,-2-1-27,-4-3 28,2 3-27,0-3 17,-1 2-27,7 1 27,-3-1-18,4 0 22,-1-1-24,2 0 18,3 2-21,3 0 19,-1-3-26,4 3 22,3-1-26,0 3 1,2-4-1,1 1 4,2 1 6,-1 2 1,0 1-2,1 2-1,-3 0-1,0 1 0,2 1 6,-3 2-7,-1 5 1,3-12 1,-3 12 1,5-9 3,-5 9-1,2-8-1,-2 8 3,3-7-6,-3 7 8,0 0-1,1-6 6,-1 6-7,0 0 8,0 0-5,0 0-9,0 0 12,3 8-1,-3-2-1,-3 3 2,1 2 18,-2 2-19,-3 4 21,1 4-19,1 2 14,-4 6-21,-1 1 7,2 0-6,-1 3 6,-2 3-5,4-3 6,1-2-6,-2-2 11,1 0-4,1-5 6,3-2-7,-1-2-4,1-2 11,-1-2-1,2-3 9,0-2 9,1 0-7,0-2 7,0 0 15,1-9-4,1 9-11,-1-9-11,9 3 5,-9-3-11,14-5-3,-1-1 1,0-3-6,3-3 5,1 0-1,3-5 1,2 0-8,-2 0 34,3-2-42,2 0 27,0-2-25,-2 2 33,0 1-42,-1 0 32,3-1-31,-3 3 36,0 1-44,-4 2 42,0 1-34,0 1 16,-2 1-15,-2 0 34,-1 3-44,0-1 38,-2 1-30,2 1 25,-5 2-56,2-1 5,0 1-69,-1 1-48,-9 3-69,14-5-104,-14 5-155,0 0 27</inkml:trace>
  <inkml:trace contextRef="#ctx0" brushRef="#br0" timeOffset="10750.84">10260 7389 396,'-10'4'297,"10"-4"-83,-5 2-37,5-2-41,-6 5-24,6-5-26,-4 8 14,-1-1-11,4 1 12,-1 1-34,1 1 10,0 0-34,-1 3 13,1 0-14,1-1 12,0 4-30,0-1 19,0 3-34,-2-1 28,2-3-41,0 1 29,0-1-28,0 0 29,-2-4-28,2 2 26,0-1-31,0-3 6,0 0 21,0-1 41,0-7-37,0 8 27,0-8-43,0 0 32,0 0-44,8-8 37,-4 0-9,5-1-4,-2-3-2,1 4-38,2-4 36,-1 3-36,0-3 35,-1 3-34,3-2 29,-4 5-31,-1-2 32,0 4-30,3-1 30,-1 2-30,1-1 33,1 1-48,0 2 52,-10 1-33,22 0 43,-10 1-48,-2 2 22,4 1-16,-4-1 35,3 1-34,0 1 34,-2 0-37,2 0 35,-1-1-39,-1 2 41,-1-1-32,-1 0 31,3-4-36,-3 3 40,1-2-36,-10-2 29,19 0-27,-10-3 36,2 0-6,0 1-3,-2-5-40,2 2 39,-3 0-39,-1-2 40,1 0-37,-4 2 46,2 0-31,-2 0 36,-4 5-43,5-9 39,-5 9-31,3-7 33,-3 7-39,0 0 33,5-8-38,-5 8 37,0 0-46,0 0 47,0 0-40,0 7 40,0-7-3,0 8-6,0-8-1,1 10-4,-1-10 3,4 9-5,-4-9 2,8 10-6,-6-5 1,-2-5 2,12 5-8,-12-5 10,10 1-4,-10-1 2,14-1 2,-14 1-4,12-8 1,-6 1-42,0 1 50,-2-2-44,1-1 43,-1 0-38,-1-1 45,-2-1-45,0 2 47,-1-2-48,-1 2 30,1-2-61,-3 2 7,2 3-55,-5 0-29,0 2-37,-2 0-40,8 4-70,-17-4-239,17 4-21</inkml:trace>
  <inkml:trace contextRef="#ctx0" brushRef="#br0" timeOffset="11122.39">10461 7849 270,'0'0'297,"-6"-8"-60,6 8-48,-8-5-39,8 5-19,-9-6-38,9 6-12,-8-6-18,8 6-15,0 0-7,-11 0-12,11 0-4,-10 9-8,6-3-1,-1 0-4,1 2-8,1 1 6,1 2-11,-1-2 4,3 4 1,0-4-3,1 3 10,1 0-12,0 0 2,1-1-4,-2 0 6,2 1-2,-2-1 1,3-3-2,-3 2 2,2-2-2,-2-1-1,0 0 5,-1-7 12,4 11 7,-4-11 33,-1 11 2,1-11-9,-9 7-10,1-3 18,-1-1-31,-2-1 18,-1 0-30,1-2 24,-3 0-29,1 0 28,0-1-28,2-2-3,-2 0-65,5 1-29,-1-2-62,1-1-67,2 0-59,2-1-176,3-1 75</inkml:trace>
  <inkml:trace contextRef="#ctx0" brushRef="#br0" timeOffset="11526.44">10512 7879 142,'16'3'277,"-16"-3"-65,12 3-43,-12-3-31,11 6-16,-11-6-17,10 8-15,-3-3-12,-3 2-15,3-3-13,-2 2-7,0 2-9,-1-2-6,2 4-8,-3-3 2,2 1-8,-1 0-1,-3-2 5,5-1-3,-3 1 9,-3-6 4,6 5-1,-6-5-5,9 3-5,-9-3-3,13-4-8,-13 4 5,13-8 15,-6 5 7,-7 3 29,8-6 14,-8 6-11,10-7-14,-10 7-8,8-5-18,-8 5-2,6-4-5,-6 4 0,0 0-14,0 0 8,11 0-4,-11 0-3,10 4-8,-10-4 12,9 7-6,-9-7 2,9 7-2,-9-7 29,12 7-45,-12-7 7,10 8 42,-10-8-36,12 1 30,-12-1-36,13 0 32,-13 0-32,13-1-6,-13 1 37,13-9-32,-6 3 29,-2 0-43,2-2 44,0 0-36,-3-1 34,1-1-31,0 1 33,-1 0-33,0 1 28,-1 0-28,-1 0 31,-1 2-43,3-1 31,-4 7-55,1-13-5,-1 13-50,0-9-11,0 9-16,-1-6-26,1 6-33,0 0-51,0 0-211,-9-5 78</inkml:trace>
  <inkml:trace contextRef="#ctx0" brushRef="#br0" timeOffset="12264.59">11072 7863 412,'0'0'312,"10"-2"-52,-10 2-42,0 0-19,8-3-58,-8 3-8,0 0-55,0 0 13,0 0-43,-10 4 0,3 2-18,2-1 15,-3 1-31,-1 2 19,-1 2-28,1 1 2,0 0 17,-1 3-22,0-2 19,5 0-49,-2 1-16,1-1-23,3-3-1,1 2-12,2-3 13,0-8 13,2 12 13,4-7 5,-6-5 14,11 2 3,-11-2 30,12 0 54,-12 0 29,12-4 52,-12 4-24,10-5 52,-10 5-53,9-5 25,-9 5-53,9-5 29,-9 5-54,7-4 15,-7 4-44,5-6 19,-5 6-41,5-3 31,-5 3-48,0 0 36,8-4-44,-8 4 37,0 0-34,16-2 33,-16 2-53,11-1 43,-11 1-55,16 0 47,-16 0-49,17-1 52,-6 1-53,-2-3 54,3 0-43,-1 0 48,1-3-49,0 1 31,1-3-24,-1-1 41,3-3-40,-2 0 47,1-1-49,-3-2 50,0 6-48,0-4 46,-2 3-37,-1-1 46,1 1-32,-4 2 36,1 1-52,-2-1 48,1 5-47,-1-1 30,-4 4-32,8-7 38,-8 7-45,0 0 45,6 4-41,-6-4 44,1 13-42,-1-4 40,-1 4-37,-1 0 33,0 4-45,1 1 48,0 1-42,-3 5 48,0-2-43,0 2 37,2-2-42,-2 2 40,0 1-35,-1 0 37,1-4-3,-1 4-4,0-4-3,-1 0 2,3-5-5,0 0-5,-1-2 9,2-1-3,-1-2 4,1-4-5,-3-2 1,5-5-8,0 0-3,0 0 5,-9-5-38,9-2 37,1-5-58,3-5 46,2-7-46,2-3 45,2-3-42,5-5 45,1-2-36,4 1 46,-2 0-49,5 2 54,-2 3-38,0 1 48,1 2-47,-3 5 45,-1 3-44,4 2 43,-2 1-44,-4 5 41,3 2-33,-2 0 40,-2 3-43,1 3 43,-3 1-42,-1 0 40,-1 2-39,1 2 43,-12-1-45,17 5 42,-9-1-42,-3 0 49,-1 1-48,-3 2 46,-1-7-37,-2 17 20,-3-11-15,-3 5 35,-3-2-43,-2 2 43,-4-2-44,-1 3 37,-2-4-37,2 1 41,-4-2-36,2 1 41,3-3-81,-1-1-4,-1-2-95,5 1-53,-1 0-45,2-2-75,1-1-249,-2-1-88</inkml:trace>
  <inkml:trace contextRef="#ctx0" brushRef="#br0" timeOffset="27723.68">15089 8115 134,'0'0'140,"-12"2"-21,12-2-22,0 0-13,0 0-15,0 0-11,-11 2-12,11-2-9,0 0-10,0 0-6,0 0-1,0 0 1,0 0 5,0 0 3,3 6 0,-3-6 2,15 1 1,-15-1 0,22 2 2,-8-1 1,4-2-2,4 2 1,4-2 1,4-1-5,6-2-5,1 4 5,0-2 1,2 0-21,2-2 6,0 1 8,1 0-8,-1 2-5,0-2 3,-1 1-1,-2 0-5,-2-1 2,-7 1 1,2 0-2,-4-1 3,-2-1-3,-4 2 3,-2 1-8,-3 0 13,1-2-10,-4 2 6,-2-2-33,0 2-13,-11 1-13,16-4-13,-16 4-7,7-3 5,-7 3-28,0 0 0,0 0-27,0 0-48,0 0-92,-15-1 81</inkml:trace>
  <inkml:trace contextRef="#ctx0" brushRef="#br0" timeOffset="28585.51">15162 8214 126,'0'0'166,"0"0"-30,-8 2-19,8-2-6,0 0-15,0 0-5,0 0-6,0 0 9,4 7 9,-4-7-8,0 0-9,16 0-14,-16 0 1,19-2-15,-6 1 8,3 0-21,1-2 14,3 2-23,6-3 8,2 1-20,1-1 21,5 1-30,0-1 22,2 2-21,-2-1 17,3 0-18,-3 0 17,-4 2-28,1-2 20,-2 2-23,-3-1 18,0 1-20,-5 1 17,1-1-20,-4 1 23,-3-2-25,1 2 20,-4-1-25,1 1 29,-2 0-31,-11 0 30,18-1-20,-18 1 31,18 0-27,-18 0 25,13-1-27,-13 1 28,13 0-25,-13 0 31,11 0-36,-11 0 12,0 0-10,16 0 22,-16 0-27,0 0 24,11 0-32,-11 0 30,0 0-36,0 0 39,0 0-31,14 0 31,-14 0-30,0 0 27,0 0-27,0 0 24,0 0-26,0 0 25,14 0-23,-14 0 23,0 0-24,0 0 26,0 0-33,0 0 35,0 0-30,0 0 29,0 0-30,0 0 34,0 0-39,0 0 36,0 0-25,0 0 27,0 0-29,0 0 24,11 0-27,-11 0 36,0 0-40,0 0 40,0 0-26,0 0 23,0 0-33,0 0 42,0 0-41,0 0 34,0 0-31,0 0 32,0 0-35,0 0 34,0 0-34,0 0 33,0 0-36,0 0 32,0 0-28,0 0 29,0 0-30,0 0 29,0 0-29,0 0 29,0 0-30,0 0 29,0 0-30,0 0 28,0 0-29,0 0 31,0 0-30,0 0 29,0 0-25,0 0 25,0 0-33,0 0 32,0 0-29,0 0 31,0 0-45,0 0 51,0 0-31,0 0 29,0 0-35,0 0 33,0 0-31,0 0 22,0 0-21,0 0 31,0 0-33,0 0 30,0 0-25,0 0 23,0 0-34,0 0 38,0 0-29,0 0 28,0 0-33,0 0 33,0 0-29,0 0 28,0 0-30,0 0 31,0 0-30,0 0 27,0 0-28,0 0 33,0 0-40,0 0 38,0 0-29,0 0 29,0 0-31,0 0 33,0 0-32,0 0 27,0 0-26,0 0 28,0 0-26,0 0 24,0 0-28,0 0 35,0 0-39,0 0 31,0 0-24,0 0 31,0 0-46,0 0 40,0 0-29,0 0 26,0 0-19,0 0 27,0 0-29,0 0 26,0 0-28,0 0 29,0 0-37,0 0 38,0 0-29,0 0 29,0 0-42,0 0 6,0 0-64,0 0-41,0 0-69,0 0-119,-8 5-185,8-5 9</inkml:trace>
  <inkml:trace contextRef="#ctx0" brushRef="#br0" timeOffset="45762.42">21876 3708 119,'4'-13'341,"-3"2"-44,0 3-77,-1-1-24,2 3-46,-1 0-53,-1 6 1,0-11-39,0 11-2,0 0-25,0 0 17,0 0-10,0 0 1,7 6-18,-5 1 10,-2 3-11,0 2-6,-2 1-2,1 4 9,-1-1-7,-3 8 0,1-2-3,-1 3-3,-2 3 4,1-1 0,-2 2-5,1-3-18,-1-4-37,1 0-75,0-2-20,-1-6-93,4 1-17,-3-6-127,4-1 163</inkml:trace>
  <inkml:trace contextRef="#ctx0" brushRef="#br0" timeOffset="45985.66">21972 3459 20,'6'-11'299,"-2"2"-76,0 2-75,-2 0-5,-2 7-63,7-5 8,-7 5-41,0 0 16,6 3-41,-6-3 26,1 12-35,2-2 25,-2 1-28,-1 1 13,2 4-23,-2 0 32,2 4-6,-1-1-9,-2 4 5,1 0 4,-2 4-9,0 0 0,0 5-4,-3 2-4,1 0 8,-1 0 3,-3 5-28,0-2 25,-1 2-41,2-6-17,-1-5-80,-1 0-35,4-6-207,1-8 179</inkml:trace>
  <inkml:trace contextRef="#ctx0" brushRef="#br0" timeOffset="46174.67">22123 3693 326,'2'-11'307,"-1"3"-64,2 0-54,-3 8-36,4-11-42,-4 11-24,2-10-26,-2 10-9,5-6-8,-5 6-22,0 0 7,0 0-4,0 0-6,12 4-2,-12-4-1,8 9 0,-3-2-2,-3 1-8,5 1 8,-4-1 0,1 4-15,0-2-42,-4 4-44,0-1-33,-2 3-34,-4-1-47,1 1-166,-7-1 176</inkml:trace>
  <inkml:trace contextRef="#ctx0" brushRef="#br0" timeOffset="47030.63">21996 3723 154,'-4'-5'301,"4"5"-50,-6-6-46,6 6-36,-5-8-34,5 8-29,0 0-28,-3-8-11,3 8-23,6-5-7,-6 5-11,17-7 1,-4 3-15,4 1 3,-1 0-6,5-1 0,-1 1 4,-1-1-11,3 2 5,-2 0-5,1 0 5,-4 1-21,3 0 17,-5 1 0,-1-3 4,-3 3-5,2-2 2,-1 2-8,-12 0 2,18 0 4,-18 0-9,15 0 5,-15 0 2,13-1-8,-13 1 7,0 0-6,14 1 2,-14-1 1,0 0 6,13 2-10,-13-2 8,6 4-3,-6-4 0,5 3 2,-5-3 8,7 4-9,-7-4 8,6 7-7,-6-7 6,6 7-8,-6-7 8,8 4-6,-8-4 9,7 6 1,-7-6 7,9 2-7,-9-2 3,8 4 0,-8-4 5,0 0-12,9 2 9,-9-2-9,0 0 9,0 0-11,0 0 3,12 0 10,-12 0 19,0 0-2,0 0-10,0 0-6,0 0-1,0 0-5,0 0-5,-4-6-3,4 6-7,0 0 3,0 0 1,-13 0 2,13 0-8,-10 3 7,10-3 1,-9 3 0,9-3-3,-9 4 0,9-4 1,-6 1-6,6-1-19,0 0 26,0 0 2,-8 5 2,8-5 0,0 0 13,0 0-11,0 0-1,6-6-7,-6 6 4,6-10 7,-6 10-4,3-10-8,0 4-2,-3 6-16,1-12 18,-3 7-20,-1-1 20,3 6-21,-6-8 20,-2 4-21,8 4 24,-15 0 0,2 0 0,3 3 0,-3 0 2,0 3-5,-1 3 0,0-1 3,4 4 17,-2 2-24,2 1 13,1 0-5,0 1 0,2 1 3,3 0-4,1-1 6,3 1 1,0-3-8,2 0 11,0 1-20,6-1-15,-2-4-20,2 0-2,0-4 4,4-3-7,-2 0-33,4-5 50,-1 1 2,0-6 4,6 0 6,-2-5 6,1 0-1,0-2 2,-2 1 19,3-2 36,-3 3 3,0 0 27,-3-1-7,0 5-10,-3 0-13,-1 0-2,-1 2-16,-1 0-5,1 1-6,2 4 4,-10 1-6,16-3-15,-16 3 16,17 3-6,-9-1 2,1 2-3,0 3-1,-1 1 4,-2 0-1,-1 1-3,-1 2 4,-1 1-5,-1 1 4,-2 0-2,2-3-7,0 0 19,-1-1-6,-1-3 33,0-6-2,0 11-1,0-11-16,0 0-5,0 0-5,0-8-5,0 0 7,3-1-8,-1-2 3,1 1-8,0-4 2,3 1-5,-1 0-4,0 1 6,3 0-11,-2 1 4,1 0 1,2 2 2,2 0-1,1 2-2,-1-1-37,4 3-42,2 1-25,-2 0-70,1 3-64,-2-2-231,0 3 42</inkml:trace>
  <inkml:trace contextRef="#ctx0" brushRef="#br0" timeOffset="47577.7">23147 3538 330,'4'-4'319,"-4"4"-57,5-7-74,-5 7-18,4-7-67,-4 7-16,0 0-27,4-7 9,-4 7-30,0 0 12,0 0-32,-6 7 18,2-1-28,-3-2 19,1 3-24,-2-1 25,-1 0-7,0 1-2,0 0-6,-1 0 2,3-2 0,-1 2-5,1-2 5,7-5-1,-10 6 19,10-6-5,-9 4-5,9-4 2,0 0-12,-9-4-6,9 4-2,0-8-17,0 8 12,2-12-17,0 5 18,2 0-15,0-2 19,0 2-23,1-2 22,-2 3-15,4-2 15,-4 2-22,0 2 23,-3 4-18,7-10 17,-7 10-21,6-5 20,-6 5-15,12-1 14,-12 1-12,10 5 14,-4-1-14,0 3 18,2 0-20,-1 5 25,-1-2-9,1 4 8,1 0-7,-3 2 5,3 2-6,-3 2 5,2 0-5,0-1 5,-4 1-8,2 0-1,-2-2 6,-1 2-5,0-2 1,-1-1-4,-1 1 2,-1-2 4,-1 0-5,-2-1 9,0-2 1,-1 2-3,-2-3 1,-1-1 1,-1-1-1,-1-3 3,-3 3-17,2-5 15,-2 1 6,1-2-2,1 0 15,-1-1 8,1 0-6,0-1 10,3 0-3,8-2-2,-14 4-4,14-4-2,-12 4-3,12-4-4,-10 3-1,10-3-8,0 0 3,-8 3-10,8-3-2,0 0 5,0 0-3,12 3 2,-12-3-6,23 0 1,-8 0-7,4 0-11,0-1-30,3 0-31,-1-2-63,4 2-61,1-3-113,0-2-241,-1-1-67</inkml:trace>
  <inkml:trace contextRef="#ctx0" brushRef="#br0" timeOffset="47899.64">23868 3653 85,'0'0'272,"-5"7"-84,1-3-34,-2 3-32,-1 4-11,0 2-20,-1 0-15,0 1-15,1 3-10,0 3-6,2-4-13,0 2-32,4 0 29,1 0-28,0-1 37,1 0-43,4-2 26,0-1-25,-1-1 35,6-2-33,0-3 30,1-4-23,0 1 27,2-5-33,-1-3 30,1-1-29,0-4 33,-2-1 6,1-1 7,-3-4-9,-3 0 1,1-2 16,-2 1-4,-2-1-3,-3 1-13,-2-1-5,-4 0-9,2 2-5,-3 1-4,-2 0 0,1 1-13,-2 3-15,1 2-5,-1-1-13,1 6-30,0-2-23,9 4-22,-17-2-20,17 2-10,-13 3-35,13-3-197,-9 5 175</inkml:trace>
  <inkml:trace contextRef="#ctx0" brushRef="#br0" timeOffset="48117.44">24244 3667 211,'12'-5'387,"-3"0"-107,0 3-46,-3-3-71,-6 5-21,12-5-51,-12 5-1,9-1-36,-9 1 6,7 6-31,-7-6 8,2 12-6,-3-3 5,-3 4-9,0 2-3,0 4-13,-5 5 8,-4 2-23,-2 8 20,-1 1-21,-5 3 20,3 0-11,-5 1 12,0 0-18,3 0 17,-4-1-35,3-1-50,-2-3-41,5-1-48,2-6-66,2-5-217,5-5 89</inkml:trace>
  <inkml:trace contextRef="#ctx0" brushRef="#br0" timeOffset="48517.37">24308 4059 238,'15'-13'348,"-3"0"-51,1 3-72,-5 3-34,1-2-58,-1 2-17,-1 2-41,-7 5-3,11-6-28,-11 6 5,7 3-24,-7-3 10,4 9-27,-2 3 19,-2-2-21,-2 5 18,1 3-24,-2 3 0,-2 4 8,-2 3 11,1 4-2,-4-2-5,-1 5-18,0 1 31,-3 0-5,4-7 16,-2-2-27,1-2-3,3-5 3,0-3-3,1-2 7,3-2 10,-1-4 2,0-2-5,5-7 19,-6 5-50,6-5 17,-5-7-42,5-2-19,3-2-12,1-5 18,5-7-24,0-6 44,5-4-27,4-5 30,1 0-17,2 1 36,-1-1-28,3 0 27,0 3-16,1 2 27,-2 3 31,-1 4-1,-4 4-1,-1 1-4,-2 6-5,-1 3-4,-3 1-8,3 2 5,-3 2-10,2 3 9,0 1-2,-12 3 7,22 0 3,-13 3 1,1 0-2,0 4-16,-2-2 21,-2 4-18,1-1 8,-3 0-9,2 3 14,-5 1-15,0-3 16,-2 4-16,-1-1 13,-6 1-12,-1 3 11,-4-2-18,-7 3 20,-2 0-11,-2-2-33,-3 0-82,1-1-39,-2-2-119,3 0-260,-3 0-26</inkml:trace>
  <inkml:trace contextRef="#ctx0" brushRef="#br0" timeOffset="51564.44">22916 7911 138,'0'0'137,"0"0"-23,0 0-27,0 0-12,0 0-12,0 0-6,9-4-5,-9 4 0,0 0-10,0 0 7,0 0-9,0 0 4,0 0 0,0 0 2,0 0-4,0 0 0,0 0-3,0 0 7,0 0-8,5-3-1,-5 3-9,0 0 3,0 0-8,0 0-1,0 0-5,0 0 5,0 0 1,0 0 6,0 0-3,0 0 15,0 0-2,0 0 2,0 0 4,0 0 2,0 0-7,0 0-6,0 0-1,0 0 2,0 0-3,0 0-12,0 0 0,0 0-7,0 0-1,0 0-8,0 0 8,0 0-9,0 0 4,0 0-9,0 0 6,0 0 5,0 0-10,0 0 1,0 0 7,-11 3-6,11-3 3,0 0-1,-13 1-5,13-1 8,-14 0-10,14 0 9,-17 0-2,17 0-3,-18 0 1,18 0 0,-23 0 1,11 0 0,-1 0-3,-1 0 4,-2 0-10,1 0 14,0 0-11,-5 0 4,0 0 1,0 0-6,0 0 7,0-1-3,-1 2 2,1-2-1,1 1 6,-3 0-2,2 0-2,0 0-8,1-1 16,-1 1-8,3-2-1,-2 2-1,0-1 2,2 1 0,2-1 1,-2-1-7,2 2 7,0 0-1,-2 0-2,2-1-2,-2 1 5,3 0-4,-2 0 0,0 0-3,1 0 5,-2 1-3,5-1 2,-3 0-2,0 0-1,2 2 5,-1-2 0,3 0-7,-1 0 11,-2 0-6,3 1 0,11-1-1,-23 0 2,23 0-4,-21 0-1,21 0 5,-19 0 1,19 0 0,-16 0 0,16 0-3,-16 0 2,16 0-1,-16-1 2,16 1-4,-15 0 7,15 0-6,-12 0 1,12 0 3,0 0-11,-14 0 13,14 0 1,0 0-6,-13-2 0,13 2 5,0 0-2,0 0-7,-12 0 10,12 0-2,0 0 9,0 0-8,0 0 3,-11-1 1,11 1-2,0 0 6,0 0 2,0 0-6,0 0 0,0 0 4,0 0-7,0 0 0,-13 1-1,13-1 2,0 0-1,0 0-3,0 0 1,0 0-7,0 0 9,0 0-15,0 0 8,0 0 9,0 0-11,0 0 6,0 0-7,0 0 5,-6 4-6,6-4 0,0 0 5,-3 9 2,3-9-3,0 8 0,0-1-4,0-7-1,-2 12 7,0-5 1,2 3-3,-2 0 6,0 0-9,1 2 31,0-3-33,0 3 30,-3 0-31,4 1 30,-1-1-28,-1-1 23,2 2-30,-2 0 27,2 0-20,-4 0 17,4-1-19,0 1 27,0-1-27,0-1 27,0 3-34,0-1 35,0-2-28,-1 1 29,1-1-31,0 2 25,0-2 3,0-1-3,0 2-29,0-1 26,0-1-27,0 1 32,1-1-32,-1-2 34,0 1-36,0-1 35,0 1-29,0-1 28,0 0-30,0-1 34,2-1-34,0 2 32,-1-1-40,-1-7 51,1 11-37,-1-11 28,2 11-31,-2-11 35,1 10-36,-1-10 29,4 9-30,-4-9 27,2 9-28,-2-9 31,1 7-31,-1-7 27,3 9-33,-3-9 37,1 6-33,-1-6 34,3 8-34,-3-8 35,4 7-32,-4-7 31,3 6-30,-3-6 39,6 7-33,-6-7 32,7 7-35,-7-7 32,9 5-42,-9-5 48,13 6-41,-13-6 38,15 5-41,-15-5 39,18 3-45,-9 0 35,1-2-28,-1 0 41,3 2-40,-2-2 33,-1 0-41,4-1 41,-3 2-45,0-1 40,1 0-32,1 0 38,0 1-43,-1-2 42,-11 0-46,23 0 37,-23 0-31,22 1 41,-9-1-40,-2 0 39,2 0-42,-13 0 43,22 0-43,-22 0 44,25 0-40,-13 2 31,1-2-35,-2-2 37,4 2-34,0 0 38,0 0-41,0 2 39,0-2-41,2 0 41,2 0-39,0 0 41,1 0-41,1 0 36,-1 0-29,0 0 33,3 0-37,-1 2 34,-2-2-34,1 0 34,0 2-44,-3-2 49,3 1-41,-1-1 45,-1 0-42,-1 1 38,0-1-46,-1 1 36,-1-1-31,0 0 42,-1 0-41,-1 0 42,1-1-42,-3 1 37,2-1-40,-2 0 46,0 1-43,2-2 39,-4 0-37,1 2 36,1 0-43,-12 0 35,17-3-27,-17 3 34,17-2-39,-17 2 41,16-2-37,-16 2 38,14-1-40,-14 1 39,11-2-41,-11 2 40,11-1-40,-11 1 37,10-1-39,-10 1 44,0 0-40,13-3 43,-13 3-32,0 0 46,10-1-36,-10 1 39,0 0-29,9-4 32,-9 4-40,0 0 37,8-7-42,-8 7 37,3-7-47,-3 7 41,2-5-2,-2 5-2,0-10-9,0 10-2,0-9-7,0 9-7,0-12 9,0 12-4,-1-10 0,0 2-2,1 8 2,-2-12-4,0 6-1,0-1 5,0 0-3,0-2-2,1 2 12,-1 0-4,-1-3-14,-1 1 12,2-2 5,-1 2 0,-2-1-2,3-1-39,-1 1 38,-1-2-33,0 0 34,-1 1-32,2 0 46,0 0-29,0 0 36,-2-1-36,3 2 31,-2-2-28,1 0 36,1 3-40,-1-4 39,-1 3-35,3-1 35,-2 1-25,1 0 21,-1 1-23,1-1 27,-1 2-34,2-2 26,-2 3-27,3-2 22,-2 2-12,-1-1 15,3 0-24,-2 1 27,-1 0-21,3 1 22,-1 0-25,-1-1 19,1 0-21,1 2 17,0 5-23,-2-13 21,2 13-21,-2-11 17,2 11-12,-3-13 13,3 13-23,-3-11 28,3 11-20,0-12 15,0 12-17,-2-11 13,0 5-17,2 6 25,0-11-19,-2 4 21,2 7-15,-2-10 20,2 10-10,-1-11 8,1 11-18,0-8 12,0 8-8,-1-9 7,1 9-16,-1-5 15,1 5-16,0 0 4,0-9-4,0 9 12,0 0-13,-2-8 9,2 8-9,0 0 13,0 0-17,0-7 16,0 7-14,0 0 14,0 0-16,0 0 15,0 0-13,-1-5 9,1 5-10,0 0 15,0 0-16,0 0 11,0 0-10,0 0 15,0 0-18,0 0 15,0 0-9,0 0 11,-2-6-16,2 6 17,0 0-15,0 0 9,0 0-7,0 0 11,0 0-15,0 0 11,0 0-12,0 0 12,0 0-12,0 0 18,0 0-15,0 0 16,0 0-18,0 0 12,0 0-6,0 0 8,0 0-14,0 0 16,0 0-16,0 0 16,0 0-15,0 0 15,0 0-16,0 0 12,0 0-15,0 0 21,0 0-16,0 0 8,0 0-6,0 0 11,0 0-17,0 0 15,0 0-12,0 0 14,0 0-14,0 0 12,0 0-4,0 0 1,0 0-10,0 0 14,0 0-14,0 0 14,0 0-16,0 0 18,0 0-16,0 0 16,0 0-15,0 0 14,0 0-13,0 0 15,0 0-13,0 0 7,0 0-9,0 0 15,0 0-13,0 0 12,0 0-16,0 0 15,0 0-15,0 0 13,0 0-13,0 0 14,0 0-15,0 0 14,0 0-6,0 0-1,0 0-9,0 0 9,0 0-64,0 0-29,0 0-67,0 0 30,0 0-86,0 0-77,0 0-163,8-3-262,-8 3-225</inkml:trace>
  <inkml:trace contextRef="#ctx0" brushRef="#br0" timeOffset="52273.32">23655 8202 10,'-13'-1'374,"13"1"-69,-12-2-76,12 2-18,-11-2-54,11 2-4,-10-2-37,10 2 11,0 0-40,-11-3 15,11 3-43,0 0 7,0 0-31,-10-1 21,10 1-41,0 0 19,0 0-25,0 0 23,0 0-31,15 0 25,-15 0-26,20 1 25,-10-1-28,6-1 23,-2 1-45,3 0 47,0 0-37,3-1 37,-2 0-25,0-1 25,4 1-29,-4 0 3,-1 1-62,-2 0-11,0-3-43,-4 2-49,2-2-25,-3-1-24,-3 0-228,1-1 79</inkml:trace>
  <inkml:trace contextRef="#ctx0" brushRef="#br0" timeOffset="52465.43">23887 8086 69,'0'0'296,"-5"-8"-66,5 8-39,-2-7-43,2 7-33,0 0-31,-2-7-18,2 7-14,0 0-16,0 0-6,0 0-7,0 0 1,9 5-7,-4 0 0,0-1 0,0 2 1,2 0 1,-1 2 8,1-2 0,-1 3-1,-1-2 6,0 1 1,-1 0 0,1 0 10,-2 1-12,-2 1 5,-1-1-20,-2 0 12,-3 1-30,-1 2 34,-3 0-17,-3 1 16,-4-1-55,2 0-61,-1-1-90,2-2-319,2-4 13</inkml:trace>
  <inkml:trace contextRef="#ctx0" brushRef="#br0" timeOffset="53278.63">24071 8023 46,'8'-5'422,"-8"5"-120,10-6-78,-10 6-41,0 0-43,12-1-37,-12 1-34,8 4 7,-8-4-16,8 10-14,-4-3-6,-1 2-12,-1 1 0,1 2-8,-2 0 0,0 1-7,-1 1 3,2 2 11,-2 1-17,0-1 14,0 1-16,2-3 12,-2 1-17,0-1 12,4-2-16,-2-1 21,2 0-18,3-4 22,-1 2-25,5-2 23,2-1-21,-1-4 16,3 1-27,0-2 27,2-1-21,1-1 15,-2-1-11,1 0 32,-4 1-25,5-4 28,-6 1-19,3 1 39,-4-1-14,-2 0 44,3 1-38,-3 0 36,0 0-50,-1 0 41,-8 3-60,13-5 42,-13 5-46,11-4 26,-11 4-40,8-2 40,-8 2-51,8-3 39,-8 3-38,0 0 38,0 0-48,0 0 48,0 0-47,1 6 48,-1-6-46,-7 6 44,-1 0-41,3 0 38,-1 0-49,-1 1 21,3 0-55,-3-3 24,4 1-26,-1 0 40,4-5-30,-4 8 30,4-8-24,0 0 29,4 9-22,-4-9 31,0 0-22,10 3 31,-10-3-21,0 0 30,12-5-27,-12 5 43,5-4-35,-5 4 32,7-7-5,-7 7 39,3-5-42,-3 5 30,5-9-26,-5 9 30,2-6-41,-2 6 37,2-6-51,-2 6 39,0 0-40,2-7 34,-2 7-41,0 0 37,0 0-37,0 0 35,0 0-33,0 0 37,0 0-39,0 0 40,0 0-39,-3 8 31,3-8-29,-1 9 34,1-9-36,2 6 38,-2-6-42,0 0 40,2 9-36,-2-9 40,0 0-42,9 3 43,-9-3-43,10-2 39,-10 2-35,14-4 40,-5 1-41,0-3 40,0 3-62,1-4 60,0 0-36,2-1 34,-2-1-37,-2 0 35,3 3-43,-5-3 48,2 1-41,-1 0 44,-1 1-38,0-2 31,-1 1-42,-1 2 4,0 1 4,-1 0-4,-3 5 10,8-10-8,-8 10 6,3-5 3,-3 5-2,0 0 3,0 0 33,6 5-39,-6-5 36,6 11-39,-4-5 36,1 2-37,2 0 34,0 1-32,0 0 36,-1 1-42,0 0 46,2-1-41,-1 1 33,0-1-7,-1 0 4,1 0-43,-2 0 39,1-2-36,-2 1 17,-1 1-10,1-4 38,-2-5-35,0 14 37,-3-8-37,3-6 37,-6 8-35,1-3 38,-2-1-47,7-4 31,-14 4-62,14-4 4,-13 0-60,13 0-43,-15-2-61,15 2-89,-9-10-215,8 4-16</inkml:trace>
  <inkml:trace contextRef="#ctx0" brushRef="#br0" timeOffset="53472.99">24889 8035 93,'6'-6'437,"-6"6"-128,9-6-56,-9 6-62,7-5-46,-7 5-32,6-4-23,-6 4-16,0 0-18,0 0-6,10 4-21,-10-4-1,5 10 0,-3-3-8,0 3 5,0 1-9,-2 0-2,2 4 0,-1 0-2,1 2 1,-4 0 22,1 1-28,1 1 23,-2-2-71,0 1-39,0 0-58,0-1-74,0-2-293,-1-1 0</inkml:trace>
  <inkml:trace contextRef="#ctx0" brushRef="#br0" timeOffset="53666.45">25041 8182 348,'0'0'315,"0"-9"-59,0 9-46,0-9-33,0 9-46,0-8-10,0 8-19,0 0-23,1-8-14,-1 8-17,0 0-8,7-7-11,-7 7 7,9-1-13,-9 1 0,15-1-13,-15 1-11,24-3 20,-12 3-6,-1 0 2,-11 0-33,21-1-46,-21 1-44,14 1-16,-14-1-23,0 0-17,1 7-23,-8-3-210,-1 2 148</inkml:trace>
  <inkml:trace contextRef="#ctx0" brushRef="#br0" timeOffset="53918.22">24064 8502 41,'-15'5'348,"0"-1"-89,5-1-39,2-2-38,8-1-1,-12 4-49,12-4-16,0 0-25,0 0 24,0 0-24,17 0 21,-4-1-22,6-2 25,2 2-48,4-2 31,2-1-54,8 0 29,3 0-44,-2 2 29,3-3-45,2 0 27,5 3-39,1-2 37,0 1-39,-6-1 33,-1 2-40,-1 0 35,-8 2-48,0 0 21,-3 0-64,-6 0-34,1 2-67,-4 0-62,-5 1-53,-1-2-266,-13-1-56</inkml:trace>
  <inkml:trace contextRef="#ctx0" brushRef="#br0" timeOffset="54283.38">24015 8637 399,'-11'3'306,"11"-3"-74,-12 4-40,12-4-54,-9 3-17,9-3-28,0 0-18,0 0 0,0 0-7,10 4 4,1-3-7,4-1 3,0 0-2,4 0 4,3 0-3,0-1-2,5 1-3,1 0-16,1-2-2,0 2-3,2 0 35,2 0-44,-2-2 32,2 2-48,-2 0 44,0 0-50,-1-2 43,0 1-35,-1 1 33,-2 0-39,-4 0 37,-2-2-44,-1 1 44,0 1-48,-4-1 42,0 1-46,-3 0 41,-1 0-46,0-1 42,-12 1-47,18-2 42,-18 2-44,15 0 42,-15 0-51,14-1 52,-14 1-46,11 0 43,-11 0-47,0 0 49,16 0-54,-16 0 52,0 0-48,9-1 45,-9 1-52,0 0 12,0 0-56,0 0 3,13 0-79,-13 0-66,0 0-93,0 0-368,0 0-183</inkml:trace>
  <inkml:trace contextRef="#ctx0" brushRef="#br0" timeOffset="59041.59">4143 15468 61,'0'0'240,"-10"-5"-58,10 5-39,-10-5-25,10 5 1,-8-7-25,8 7 3,-7-6 0,7 6-17,-8-7-14,8 7-10,-6-4-8,6 4-12,-5-5-10,5 5-3,0 0-7,-7-3-6,7 3 0,0 0-3,0 0-1,0 0-8,-5-4-1,5 4 8,0 0-5,0 0 5,0 0-19,9 2 26,-9-2-13,12 2 6,-12-2 0,16 3 3,-16-3-6,19 1 5,-6 1 2,-1-2-6,0 1-2,0 0 2,-1-1-3,2 2 0,-3-1 2,1-1-2,-11 0 9,19 1-12,-19-1 7,16 0-3,-16 0-3,12 3 11,-12-3 6,11 2 15,-11-2 18,0 0 1,12 1-3,-12-1 10,0 0 5,0 0-4,0 0-7,0 0-17,0 0-9,0 0 6,-8-6-20,8 6 7,-14-1 3,14 1-8,-15-4-4,2 1 4,3 2-13,-3-2-2,0 1 15,-1-2-8,-4 3 0,3-2-6,-3 2 3,0-1-3,0 1 1,-1 1 6,1 0-7,-1-3 6,1 3-7,4 0 1,-1 0 5,1 0-1,-2 0-13,4 0 19,-1 0-5,13 0 2,-22 3-5,22-3 1,-16 0 0,16 0-8,-13 0 0,13 0 7,-12 0 4,12 0 0,0 0 1,-6 4-2,6-4-6,0 0 5,6 8 1,-6-8 4,9 5-6,-4-1 2,3 0-9,2-3 7,-2 5 4,1-3 2,1-1 0,-2 3-4,2-1 4,-1-1-8,0 0-2,-2-1 7,-7-2-1,15 6 0,-15-6-5,12 4 4,-12-4 4,8 5-12,-8-5 6,10 3 0,-10-3 8,8 3-3,-8-3 10,0 0-4,6 5 2,-6-5 1,0 0-5,0 0-3,4 5 4,-4-5-8,0 0 3,-9 5 1,9-5-9,-11 2 11,11-2-5,-15 4 0,15-4 0,-17 3-6,8-2 2,-3 0-2,1 2 5,-1 0 0,-1-3-2,3 2 0,-3 0-4,2 1 1,1-2 4,-2 0-4,12-1 6,-16 2-5,16-2 1,-13 3 6,13-3-11,-13 0 1,13 0 16,-9 3-14,9-3 7,0 0-5,0 0 3,-1 6-8,1-6 1,6 3 12,-6-3-8,12 5 4,-12-5 1,18 3-5,-8-2 3,1 0-5,0 1 10,-1-1-4,5 0-3,-3-1 7,0 3-5,-1-3 2,-11 0-2,21 3-3,-21-3 2,20 0 2,-20 0 1,16 0-4,-16 0 0,14 1 2,-14-1-4,14 1 10,-14-1-8,0 0 7,16 0 11,-16 0-16,0 0 5,12 0-11,-12 0 14,0 0-4,0 0 4,0 0 4,13 2-4,-13-2 9,0 0-15,0 0-1,0 0 3,0 0-4,0 0 3,4-7-8,-4 7 5,0 0-5,-9-4 9,9 4-1,-7-3-8,7 3 8,-11-1-8,11 1-1,-12-4 4,12 4-4,-12 0 8,12 0-2,-14-2-2,14 2 1,0 0-6,-17 0 7,17 0-6,0 0 2,-11-3 8,11 3-8,0 0 0,0 0 2,0 0 0,0 0 4,17 0 0,-17 0-5,21-2 0,-8 1 7,0-1-10,2 0 9,2 0-6,-1 2 0,0-3 6,-1 0-5,-1 3 3,0-2-2,-4 1 0,3 0 0,-4-1 0,-9 2-7,18-3 15,-18 3-7,11-1 3,-11 1-13,10-1 7,-10 1 9,0 0-6,8-7-2,-8 7 19,-5-4-17,5 4-5,-6-6 0,6 6 1,-15-7 4,5 5-3,0-1-2,0 0 6,-3-1-10,0 1 5,-3-1 5,-1 3-8,2-2 4,3 0 4,-4 0-5,3 2-3,0 0 5,1 0-3,1 0 4,11 1-4,-19-3 3,19 3 0,-13-1-8,13 1 10,0 0-16,-14 1 17,14-1 3,0 0-6,-3 6-1,3-6-5,6 5 10,-6-5-7,10 5 5,-10-5-2,13 5 4,-13-5-3,15 3 5,-15-3-7,14 4-4,-14-4 7,14 4-2,-14-4 0,15 2 4,-15-2-8,12 2-3,-12-2 6,10 4 2,-10-4 8,0 0-5,10 1 1,-10-1-2,0 0-6,0 0 5,0 0-4,0 0 2,0 0 3,0 0-4,-5-6 4,5 6-9,-9-2 0,9 2 9,-15-2-4,15 2 3,-14-3-3,4 2-3,10 1-2,-21-3 2,21 3 8,-20 0-4,20 0-1,-22 0 0,22 0 2,-18 1-5,18-1 2,-19 2-2,19-2 8,-17 1-5,17-1-1,-12 3-4,12-3-1,-12 2 11,12-2-8,-10 2 4,10-2 3,-8 3-5,8-3-1,0 0 5,-7 5-1,7-5-6,0 0 7,0 0-3,-2 7 4,2-7-3,0 0 1,0 0-11,0 0 7,2 6 4,-2-6 4,0 0-3,0 0 1,0 0-3,0 0-2,0 0-4,2 5 17,-2-5-7,0 0 0,0 0 1,0 0 1,0 0-4,0 0-2,0 0 1,0 0 5,0 0-6,0 0 0,0 0 4,0 0-5,0 0 5,0 0-4,-5-4-7,5 4 7,0 0-4,0 0 3,0 0-1,0 0-14,0 0 5,0 0 0,0 0-5,0 0-6,0 0 4,0 0-4,0 0 3,0 0-2,0 0 5,0 0 6,0 0 2,0 0 7,0 0-3,0 0 2,0 0-8,-5-4 5,5 4 7,0 0-2,0 0-4,0 0 6,0 0-10,0 0 4,0 0 6,0 0-3,0 0 0,0 0 2,0 0-6,0 0 1,0 0 3,0 0-1,0 0 3,0 0 5,0 0-10,0 0 7,0 0-3,0 0-9,0 0 14,0 0-5,0 0-2,0 0 4,0 0-1,0 0-4,0 0 3,0 0-2,0 0 6,0 0-6,0 0-4,0 0 6,0 0-8,0 0 4,0 0 3,0 0-2,0 0 11,0 0-11,0 0 4,0 0-8,0 0-16,0 0-17,1 7-7,-1-7-16,0 0-36,0 0-45,5 5-73,-5-5-34,0 0-189,2 6 88</inkml:trace>
  <inkml:trace contextRef="#ctx0" brushRef="#br0" timeOffset="60717.07">4018 16154 4,'-5'-4'153,"5"4"-17,-6-9-26,6 9-13,-8-10-12,8 10-11,-4-10-10,4 10-4,-2-11-10,2 11-9,-2-11 14,2 4-9,2 2-22,0-4 5,2 3 0,0-3 5,3 2 8,-1 0-10,3-1 1,-2 1-4,2 2 3,0-2-10,0 2-10,0 3 6,1-2-2,2 1 2,-2 0-11,0 2 4,-10 1 0,22 3-7,-12-2 0,-1 3 4,2-1-3,0 1 0,-2 1-3,2 0 3,-2 0-4,-1 2 1,0 0 3,-1 0-4,1 0-8,-4 1 7,3-2-1,-1 3-4,0-2 3,-1 0 6,-1 0-30,0 0 26,-2 1-22,1-1 34,-2-2-36,1 3 33,0-1-29,-2-7 35,4 10-31,-4-10 33,2 9-34,-2-9 32,2 8-30,-2-8 35,2 7-28,-2-7 37,0 0-20,3 6 26,-3-6-29,0 0 24,0 0-1,0 0-2,5-4-5,-5 4-11,0 0 5,0-12-4,0 12-8,0-10 2,0 10 4,0-12-4,0 12-6,0-12 9,0 5 0,0-1-7,0 1 7,0 0 1,0 0-2,0-2-6,0 3 3,0-4-1,0 3-8,2-2 5,0 1 3,0-1-2,-2 1-7,3 1 0,-2-1 7,2 2-6,2-2 11,-3 1-9,2 0 3,1 0 1,-2 2-6,2-3 3,0 4-5,0-3 12,-1 2-9,-4 5 3,9-7 1,-4 2-3,-5 5 1,9-5 1,-9 5-1,13-6-2,-13 6 4,10-4-1,-10 4-6,13-3 14,-13 3-9,11-1-7,-11 1 8,0 0 2,17 1-3,-17-1 0,10 4 7,-10-4-8,12 6 0,-12-6 17,10 6-7,-7-1-4,1 1 8,0-1 12,0 1 6,0 2 11,-1 0 10,-1 1-12,-1 1-6,3 0 3,-4-1 0,2 1-14,-2-1 0,2 3 13,-1-3-11,-1 2-4,0-1 0,0 0-6,1-2-2,-1 0-5,2-1 2,-2 1-1,0-1 5,1-2 0,-1-5-6,0 12 0,0-12 7,1 9 0,-1-9 1,2 8 5,-2-8-8,0 7 1,0-7-6,0 0 3,2 8 7,-2-8-7,0 0-3,0 0 2,0 9-5,0-9-4,0 0 7,0 0-9,0 5 7,0-5-2,0 0-1,0 0 2,0 0-4,0 0-1,0 0-7,0 0 4,1 8-7,-1-8-26,0 0-34,0 0-37,0 0-77,0 0-23,0 0-95,0 0-150,0 0 74</inkml:trace>
  <inkml:trace contextRef="#ctx0" brushRef="#br0" timeOffset="62628.27">3032 15387 161,'0'0'151,"0"0"-33,-12-1-31,12 1-20,-9-3-12,9 3 18,-9-3 15,9 3 5,0 0-11,-10-2 0,10 2-5,0 0-14,-10-3-5,10 3-10,0 0-4,-8-2-4,8 2-13,0 0 15,0 0-8,-7-4-2,7 4 3,0 0-7,-7-6-7,7 6 0,0 0 2,-5-4-11,5 4 9,0 0-14,-4-7 10,4 7-17,0 0-2,-4-7 7,4 7 4,0 0-8,-6-8 11,6 8-13,0 0 8,-3-6-10,3 6 10,-1-6-11,1 6 11,0 0-12,-2-6 14,2 6-12,0 0 5,2-8-9,-2 8 11,1-6-10,-1 6 9,3-8-7,-3 8 5,3-6-21,-3 6 25,5-4-8,-5 4 6,5-7-8,-5 7 11,6-5-13,-6 5 8,7-5-5,-7 5 4,6-4-10,-6 4 7,11-1-4,-11 1 11,0 0-16,17 1 16,-17-1-7,17 4 6,-10 1-11,0 0 6,4 2 0,-2 0 10,0 3-10,1-1 0,-1 3 6,-1-1-4,2 1 9,-2 1 1,-2 1-8,1-1 12,-1 2-1,0-1-9,-1 2 6,-1-3-2,0 2-4,-1-1-2,-1-3 2,1-2 1,-1 4 0,1-5 1,-1 3 1,0-2-6,-1-3 0,0 2 15,1-3 4,-2-5 13,1 10 10,-1-10-14,0 9 2,0-9-10,-1 6 5,1-6 7,0 0-2,-4 7 0,4-7-12,0 0-4,0 0 7,-9 1-26,9-1 19,0 0 1,0 0-9,-9-1-1,9 1 0,-5-4-1,5 4-4,-5-7 10,5 7-10,-3-11 0,2 5 13,1-3-13,-3-1 1,3-1-3,3 1-2,-3-5 2,1 4 27,-1-2-25,1-1 24,1 3-35,-2-3 24,2 2-20,1 0 24,-2 0-29,0 2 30,1 1-36,0-2 37,-2 2-36,3 0 33,-2 2-26,-1 0 22,3 1-29,-3 6 29,1-12-26,-1 12 22,0-10-24,0 10 29,4-7-31,-4 7 28,3-7-25,-3 7 22,0 0-25,6-4 28,-6 4-26,0 0 24,7 3-22,-7-3 20,7 5-21,-4 2 24,0-3-20,2 3 19,-2 0-18,2 0 19,-1 1-23,-3 1 0,4 0 4,-2 1 4,-1 0 3,1 0-3,-1 0 3,2 0 0,-1 1-1,-2-1 6,0 0-2,2 1 5,-2-1-2,1 0-1,1 1-2,-3-3-44,4 2-67,-4-1-82,3-1-108,-1 0-201,-1-1 3</inkml:trace>
  <inkml:trace contextRef="#ctx0" brushRef="#br0" timeOffset="62966.12">3382 15382 102,'0'0'285,"2"-8"-69,-2 8-43,0 0-39,0 0-33,3-5-17,-3 5-11,0 0-16,0 0-12,0 0-18,4-7 4,-4 7-10,0 0 0,5-5-5,-5 5-2,10-6-14,-10 6 18,8-7-3,-8 7 6,13-7-1,-6 3 14,0 0-3,-1 0 10,-6 4-6,9-6 9,-9 6-9,10-5 10,-10 5-12,7-5 12,-7 5-26,6-4 21,-6 4-24,0 0 14,5-3-24,-5 3 18,0 0-24,7-4 16,-7 4-16,0 0 11,0 0-15,0 0 20,0 0-37,0 0-41,0 0-62,0 0-37,0 0-61,3 7-220,-3-7 84</inkml:trace>
  <inkml:trace contextRef="#ctx0" brushRef="#br0" timeOffset="63325.55">3539 15100 146,'0'0'302,"-1"-7"-58,1 7-43,-4-7-38,4 7-28,0 0-38,0-7-18,0 7-19,0 0-11,0 0-14,0 0-5,0-6-6,0 6-3,0 0-5,10 5 3,-10-5 3,5 8-2,-5-8 0,10 9 7,-5-4 11,1 4 18,-2-1-13,2 1 18,-1 2-19,0-2 12,-1 0-25,0 4 25,0-2-25,0 0 21,-1 0-25,0 0 11,2 1-33,-1 0 26,-3-1-26,3 0 21,-3 0-20,2-1 12,-1-1-20,0 4 1,0-3-1,1 1 7,-2-1-3,2 0-3,-1 0 2,2 0-15,-3-1-40,2 0-75,-2 1-46,3-2-84,-3 1-256,2-4-18</inkml:trace>
  <inkml:trace contextRef="#ctx0" brushRef="#br0" timeOffset="63720.4">3043 16022 105,'0'0'185,"0"0"-35,0 0-39,-12 0-20,12 0-24,0 0-15,0 0-12,1-10-24,-1 10 24,11-8 3,-2 2-2,-1-1 2,3-1 9,2-2 12,6-1 8,-2-2 7,7-4-9,-1 1 11,8-6-2,-2 0-3,4 0-6,0-1-26,1 0 16,-1-1-2,0 2-11,-3 0-6,3 1-2,-5 1-14,-4 4 2,-2 3-2,-5 1-17,0 1 7,-1 0-2,-2 4-5,-2-2-12,-1 2 12,-1 3-6,-1-1 6,0 1-8,-9 4-20,12-5-47,-12 5-33,0 0-32,11 2-94,-11-2-20,0 0-155,1 8 143</inkml:trace>
  <inkml:trace contextRef="#ctx0" brushRef="#br0" timeOffset="64258.43">3106 16063 111,'6'4'192,"-6"-4"-42,12-4-18,-5 0-11,1 0-22,4-2-7,-1 0-14,3-3-1,0 1-4,1-3-13,3-1 3,-1-1 2,5-3-6,1 1-10,-5-3 5,7 2 10,-3-1 4,-3 0-13,0 5-4,-1-2-9,-1 1-7,-1 1 3,0 0 2,-1 0-16,-3 4-2,0-2-2,1 2-2,-1-1 4,-1 3-10,-2-2-4,0 3 7,0-1-9,-2 1 7,0 0-6,1 0-6,-2 1 8,2 0-11,-2 0 3,-6 4 12,10-5-8,-10 5-4,12-5 4,-12 5-10,7-4 1,-7 4 10,8-6-5,-8 6 0,9-2 2,-9 2-3,0 0-1,9-4-5,-9 4 16,0 0-10,8-3 0,-8 3 0,0 0 0,0 0 0,6-2-3,-6 2 13,0 0-3,0 0 5,0 0 0,0 0-5,9-3 7,-9 3-8,0 0 9,0 0 2,0 0-4,0 0 0,0 0 1,0 0-6,0 0 2,0 0 3,5-4-10,-5 4 1,0 0-1,0 0 2,0 0 1,0 0-7,0 0-1,0 0 7,0 0-4,0 0-2,0 0 3,0 0-8,0 0 20,0 0-30,0 0-15,0 0-34,0 0-44,0 0-51,9-3-102,-9 3-249,0 0-8</inkml:trace>
  <inkml:trace contextRef="#ctx0" brushRef="#br0" timeOffset="71643.52">20772 14816 35,'0'0'162,"0"0"-22,9-4-34,-9 4-16,0 0-13,9-3-7,-9 3-14,0 0-4,0 0 3,10-1 0,-10 1 1,0 0 0,0 0 3,0 0 0,0 0-6,9-3 6,-9 3-9,0 0 5,0 0-9,0 0 0,0 0-8,0 0-18,1-8 4,-1 8-5,0 0-6,-9-7 1,9 7-4,-10-7-2,10 7 2,-10-4-5,3 0-1,-2 0 5,-1-1-9,1 2-4,-1-1 10,-3 2-5,3-3 1,-4 2 6,2-2-5,0 2 3,-5-1-2,4 0 2,-2 1 2,0-2-8,-1 3 8,0-1 0,-1 1-4,1-2 4,-1 2-1,0-2 6,-1 4 5,0-3-7,-2 3 9,3 0-3,-2-1 0,1 1-10,-1 1 3,0-1 8,0 0-2,0 2 6,1-1-5,-1 2-6,1-3 6,1 1-8,-2 0 3,4 0-3,-1 0 2,-2 1-9,2 0 2,-2-1 8,3 1-13,-2-1 6,0 1-1,1 3-7,0-3 5,-1 2 7,0 0-10,0 0 5,1 2 3,-2-2-10,1 3-3,1 0 12,-1-1-3,0 0 0,1 1 4,2-1-5,-3 1 2,2 0-7,1 0 3,0-3 1,0 4-3,1-2 9,-1-2-5,2 3 4,0-3-1,1 1-1,1 0-1,0 0 7,0 1 2,-1-2 6,2 1-4,-2 1-4,1 1-1,1-3-1,-1 3 4,0-1 4,2-1-18,-1 2 9,1-1-10,0-1 2,1 5 15,-2-3-5,1 1 6,2-1-9,-1 2 6,-2 0 3,4-1-16,-1 1 17,-2 2-11,4-3 2,-2 1-1,2 0-5,-1-1 26,1 2-29,0 0 29,-1-1-30,4 2 28,-2-1-25,1-2 20,-3 4-25,5-2 22,0 0-28,0 1 37,0-2-27,5 2 25,-1 1-33,-2-3 31,2 1-31,1 3 33,2-1-28,-1-2 22,2 1-31,2-1 29,-1 2-31,2-3 35,2 2-28,0-2 25,0 1-27,-2-2 0,6 2 3,-4-3-6,-1 3 6,1-3 6,2 0-2,-2 2 1,1-3 6,-1 0-6,1 1-2,0-2 7,0 2-8,0-2 5,-1 0 7,2-2-10,-2 1 6,4-2 4,-4 2-9,0-2-5,2 0 8,-1 0-3,0-1 3,-1 0-2,2 0 5,-2-1-7,1 2-4,-1-2 13,-2 0-7,3 0 0,-2 0 6,2 0-1,-14 0-11,24 0 10,-24 0 1,23 0 0,-10 0-2,-3 0 2,5 0 3,-3-2-8,2 2 4,-1 0-13,-2-1 14,4 0-4,-2 0-1,0 1 5,-2 0-4,3-2-2,-2 1 26,-2 1-32,3-1 32,-13 1-34,19-2 28,-19 2-23,22-1 22,-22 1-29,18-3 34,-18 3-34,15 0 25,-15 0-25,17-1 29,-17 1-30,14-3 23,-14 3-22,18-1 32,-18 1-29,16-2 26,-7 0-34,3 0 32,-3 2-33,2-3 37,-1 0-34,1 1 28,1-1-30,-1 2 38,0-3-35,-1 1 29,0 0-28,3 0 30,-5 0-25,4-1 23,-2 3-33,-2-2 32,2 1-25,-10 2 7,16-6-4,-8 4 27,1-1-34,-1-1 32,1 2-34,1-1 40,-1-3-38,1 3 34,-1-2-29,0 2 28,2-2-32,-2 0 35,0 0-33,1-1 25,-1 0-27,0 1 36,1 0-31,-1-2 33,-2 3-26,-1-2 42,1 0-43,0 1 41,-2-1-36,2 1 31,-1-1-36,-1 1 33,0-1-38,0 0 28,-1 1-25,0-2 35,1 2-31,-2 0 27,-2 0-30,5-2 22,-2 1-25,-1 1 30,-1 1-33,2-3 36,-4 7-37,4-13 27,0 9-22,-3-2 40,2-1-33,-2 2 30,3-2-39,-3 1 37,0-1-41,-1 7 41,0-13-42,0 5 22,-1-1-14,-3 2 42,2 0-46,-1-4 23,-2 3-24,1-2 38,-2 2-50,-1-2 47,-3 0-30,0 0 34,0 1-50,-3-1 54,-1-2-27,-3 3-10,1-3 36,-2 2-38,-1-1 26,-1 0-36,1 1 40,-4 0-35,3-1 30,-2 3-34,-1-1 32,3 0-34,-3 0 36,1 0-36,0 2 36,3 0-31,-1-3 30,3 6-33,2-2 36,1 2-45,2-1 32,2 2-62,0-1-10,1 3-36,-1-1 11,10 2-59,-17 2-36,7 1-67,1-1-82,-1 1-240,1 2-87</inkml:trace>
  <inkml:trace contextRef="#ctx0" brushRef="#br0" timeOffset="74330.4">21113 14816 41,'0'0'113,"-6"-4"-18,6 4-20,-7-3-16,7 3-16,-8-4-5,8 4-7,-6-4-5,6 4-8,0 0 4,0 0-11,-8-4-4,8 4 0,0 0-4,0 0-3,-5-2 2,5 2-8,0 0 11,0 0-6,0 0 10,0 0 11,0 0 13,-8-4 21,8 4-7,0 0-5,0 0-7,0 0-2,0 0-6,-6-5 3,6 5 3,0 0 3,0 0 3,0 0-7,-2-6 0,2 6-1,0 0-7,0 0-2,-3-5-8,3 5 11,0 0 8,0 0 2,-5-5 0,5 5 7,0 0-2,-4-6-2,4 6-3,0 0-6,0 0 1,-4-3-6,4 3 3,0 0-8,0 0-1,0 0-11,0 0 3,0 0-3,-6-4-7,6 4 6,0 0 6,0 0 1,0 0 7,0 0 0,8 4-4,-8-4-3,7 3 17,-7-3-1,15 6-2,-5-2-1,1 0-5,2-2-1,-2 1 4,5 1-9,-1 0 3,2-2 5,2 2-4,0-4-6,0 3-3,2-3-1,0 0-2,0 0 9,-1 0-7,2 0 0,-3 0 0,0 0-5,-1 0-4,-2-3 5,-1 3-1,-2 0 2,-2 0 7,-11 0-1,23-2-8,-23 2 1,17 0 7,-17 0-1,13 0 1,-13 0 2,14 0 5,-14 0-6,0 0-1,15 0-1,-15 0 11,0 0-17,12 0 2,-12 0 1,0 0-1,0 0-1,12 0 4,-12 0-5,0 0 0,0 0 8,12 0-9,-12 0-3,0 0 5,0 0-6,11 2-1,-11-2 1,0 0-2,7 4 7,-7-4 2,0 0-3,5 7-5,-5-7 3,2 7 3,-2-7-4,3 7 5,-3-7-5,1 10 8,-1-10-6,2 11 0,-2-11 0,0 15 7,0-6-9,0-1 7,0 1 5,0 1-7,0 0-1,0 2 5,1 0-2,0-2 0,-1 2 8,1 0-9,1 2 2,1-2 35,-3 1-36,3 0 25,-2 0-41,-1 0 39,3 1-35,-1 2 13,0 0-15,0-2 39,-2 2-43,1-2 44,1 3-41,-2-2 40,1 0-39,-1 1 33,-1 2-29,-1-1 29,1 0-36,0 0 38,-2 1-30,1 0 1,-1 0 13,1 2-4,-3 1 5,1-2-8,-1 3 4,1-4-2,-1 3 3,-2 0-2,2 0-1,-2-1 1,0 0-8,3-1 5,-4 2 1,3-1-4,-1-4 0,2 1 2,-1-1-5,0 0-1,4 1 3,-2 0-1,1-1 0,-1-1 3,-1 1 3,2-3-7,-1 4 2,3-4 2,-2 0 11,0-1-10,1 0-10,0-1 42,-1 2-45,1-1 42,1-3-50,0 3 34,-1-2-33,1 0 42,-2-1-44,2 3 46,0-2-42,-1 2 35,1-3-43,0 1 46,-1 2-44,0-2 44,-2 1-50,3-1 46,-1 1-42,-1 1 40,1-3-36,-1 1-1,1 2 5,-2-3 0,2 2 8,0-2-3,-1 1-1,1 0 9,0-3-5,-1 1 4,1-1 0,1-7 9,0 12 0,0-12-5,-1 12-4,1-12-1,0 9-2,0-9 0,-2 7 4,2-7-3,0 8-2,0-8 7,-2 6-4,2-6 1,0 0 0,0 11 0,0-11 1,0 0-3,2 6 7,-2-6-5,0 0 5,-2 8-4,2-8-1,0 0-2,0 0 3,0 0 3,0 8 36,0-8-34,-4 4-3,4-4 14,-11 5-11,4-2-1,-2-1-1,0 1 6,-5 1-5,0-2 10,-2 1-10,-2-1 1,-3 1-5,1 0 14,-2-2-5,-3 2 2,0-2 2,-1 2 8,4-2-2,1 0-2,-1-1-2,2 0 4,2 1-5,0 0-2,2 1 9,4-2-4,-1 0-3,13 0 2,-20 0-1,20 0 4,-19 1-6,19-1 4,-12 0 6,12 0-5,-11-1 0,11 1-2,-10-2-5,10 2-1,0 0-2,-11-3-26,11 3-55,0 0-35,-5-7-33,5 7-19,0 0-40,0-10-68,0 10-91,5-7-298,-5 7-164</inkml:trace>
  <inkml:trace contextRef="#ctx0" brushRef="#br0" timeOffset="76715.46">21808 14780 28,'0'0'227,"-5"-4"-27,5 4-19,-8-3-37,8 3-27,-5-4-6,5 4-8,0 0-17,0 0-18,-9-3-14,9 3-12,0 0-8,0 0-3,-9-3-9,9 3-16,0 0 20,0 0 4,0 0 7,0 0 4,0 0 3,0 0 5,0 0 4,5 5 16,-5-5-12,15 3-1,-4 0-4,1-1 2,3 1-4,2-2 2,2 2 5,0 0-18,5-1-3,0 0 7,3-1-5,1-1-16,0 0 3,0 0-2,2-1-5,-1 1 0,1-3-1,-1 2 0,-4-2-5,4 0-6,-4 3 0,0-2 3,-4-1-6,-1 1 10,-3-1-4,0 2 0,-2-2-6,-4 1-1,0 1 2,1 0 1,-12 1-25,15-3-23,-15 3-21,9-2-19,-9 2-23,0 0-26,0 0-15,0 0-16,0 0-34,-6-6-15,6 6-227,-7-6 88</inkml:trace>
  <inkml:trace contextRef="#ctx0" brushRef="#br0" timeOffset="76988.55">22305 14651 264,'0'0'236,"0"0"-57,-5-6-41,5 6-30,0 0-23,0 0-6,0 0 1,0 0 8,0 0 6,12 5-8,-12-5-3,14 7-1,-7-2 0,2 0 8,5 3-27,-5 0-8,4 2-2,-3-1-2,-1 2-8,1-1 0,-1 1-8,-2 2 3,-2-2 5,0 2-7,0-1 1,-2 0-4,-3 0 0,-3-1-8,2 1 8,-4 1-11,-2-1 5,0 2-4,-3-2-1,1-1-8,-2 1-1,1-1-6,-1-1 8,0 1-5,2-2-7,-1-1 2,1 1 0,-1-3 1,4 1-20,-1 0-12,2-3-33,0 3-29,1-3-45,0 2-64,4-6-61,-1 8-301,1-8-73</inkml:trace>
  <inkml:trace contextRef="#ctx0" brushRef="#br0" timeOffset="78541.7">21804 15819 290,'0'0'204,"0"-7"-11,0 7-66,4-6 12,-4 6-52,7-4 15,-7 4-44,7-5 15,-7 5-48,12-5 32,-12 5-43,9-4 32,-9 4-44,11-1 33,-11 1-33,12-3 24,-12 3-36,14 3 30,-14-3 0,15 5 0,-9 0-11,2 0 14,2 1-3,-3-1 0,0 3 6,1 2 5,2 0-7,-1-1 4,-3 3-4,4 0 2,-3-3-7,0 2-5,-1 0-2,-1-2 1,0 2 1,0-2-23,0-1 19,-1 0-3,-1 1 1,-1-2 3,2-1 2,-4-6 2,4 9 2,-4-9 22,3 7-22,-3-7 21,0 0-51,0 0 25,0 0 1,0 0-7,0 0 4,-2-9-7,1 2 0,1 7 5,0-15-6,-1 7 2,1-1 6,-1-1 2,1 0 13,0 2 7,1-1-6,-1-1-4,1 0-6,2 1-7,-1 0-1,3-1 6,-2 3-1,2-3-1,0 3-3,0-1-4,2 1-3,0 0 3,2 0-10,0-1 6,1 2-1,-1 1 8,2 0-3,1 2-6,-3 0 1,3-1-4,-1 1 4,-1 2 0,0 0-5,-10 1 5,20 0 1,-20 0-4,16 2 0,-7 0 3,0 1 6,-1 0-1,0 0 0,-1 2 3,0 1 2,-1-2-7,2 2-5,-3 1 8,1-1 6,-2 0-3,1 2-14,-1-1 17,-1 2-8,0-1 8,0-1 0,-1 3-6,1-3 4,-2 0-1,1 1 7,0 0 0,-2 0 0,0-2-6,2 2 4,-2 0-5,0-8 3,1 12-1,-1-12-9,0 11 3,0-11-4,0 11 8,0-11-5,1 7 3,-1-7-4,0 10 2,0-10-1,0 0-1,0 10-1,0-10 4,0 0-2,0 0 0,0 8 4,0-8 4,0 0 18,0 0-27,0 0 28,0 0-41,0 6 6,0-6-88,0 0-98,0 0-150,0 0-287,0-10-139</inkml:trace>
  <inkml:trace contextRef="#ctx0" brushRef="#br0" timeOffset="79360.42">21905 15137 130,'0'0'177,"0"0"-35,0 0-19,0 0-17,4 7-14,-4-7 2,7 9-14,-4-1-11,0 0 8,1 0-8,-1 2-10,1 2-9,2 1-9,-3 0 0,1 0-8,1 3-2,-1-1-7,-3-1-10,2 1-1,-2-1-4,-1-1 5,0-1-2,1 1-19,-1-1 11,0-1 3,0-1 3,-1-2-4,1 1 9,0-2 29,0-7 12,0 10 6,0-10-4,-2 8-8,2-8-3,0 0-7,0 0-4,0 0 2,0 0-16,0 0 14,-9-5-3,9 5-5,-3-8-9,3 8-1,4-10-5,-4 10 35,2-11-33,2 6 15,-1-2-20,1-1 20,1 0-31,0 2 32,0-2-35,1 1 8,1-1-7,-2 0 25,3 2-35,-1-1 32,0-1-32,-1 1 34,1 2-37,-2-1 29,2 1-30,-7 5 26,8-8-29,-8 8 20,5-7-25,-5 7 27,9-4-26,-9 4 32,0 0-23,0 0 27,14 2-24,-14-2 27,5 4-27,-5-4 28,8 7-31,-8-7 40,6 11-31,-2-7 27,-2 2-29,1 1-7,0-2 12,-1 2 29,0 0-28,0 0 3,-2 0-4,3 0 9,-3 0-2,1 2-10,-1-3 8,0 3-3,-1-1 1,1 0 0,-2 1 3,1-1 6,1-1-5,-1 2-4,0-1-6,-1-2 6,2 2-30,0-8-46,-2 15-55,2-15-70,0 11-63,0-11-237,2 7 4</inkml:trace>
  <inkml:trace contextRef="#ctx0" brushRef="#br0" timeOffset="79628.95">22244 15386 211,'0'0'322,"0"0"-66,-8-3-48,8 3-22,0 0-47,0 0-27,0 0-14,0 0-10,0 0-19,8-3-7,-8 3-29,11-2 22,-11 2-2,16-3-12,-6 2-6,0-2 0,0 1-1,1 2-9,1-3-13,-4 0 8,-8 3-6,18-2-4,-18 2 4,13-2-2,-13 2-6,12-2-7,-12 2 2,9-3-19,-9 3-39,8-3-35,-8 3-47,8-2-62,-8 2-92,7-5-134,-7 5 105</inkml:trace>
  <inkml:trace contextRef="#ctx0" brushRef="#br0" timeOffset="79943.17">22506 15184 365,'0'0'344,"0"0"-69,0 0-50,0 0-49,0-8-35,0 8-43,0 0-6,0 0 6,0 0-6,4 6 24,-4-6-37,4 8 22,-2-1-48,3 0 27,-2 1-43,2 0 24,-1 2-30,-2 1 28,3 0-40,-1 2 30,0 1-41,1-2-5,0 2 5,0-1-2,-1 0 5,-1 0 2,1 0 2,-2-1 4,0-2-6,1 1-9,0-1 6,-2-1-6,1-1 3,0 1-3,0-1 5,-2-1-12,0-7 12,3 13-1,-3-13-1,1 9-1,-1-9 3,2 9-3,-2-9-4,1 7 7,-1-7-4,0 0 1,1 5-19,-1-5-44,0 0-56,0 0-68,0 0-94,0 0-405,0 0-189</inkml:trace>
  <inkml:trace contextRef="#ctx0" brushRef="#br0" timeOffset="81400.26">21254 14107 160,'0'0'151,"-5"-7"-33,5 7-32,-7-9-21,7 9-9,-4-5-21,4 5 0,-5-5-6,5 5-4,-4-5-8,4 5-7,0 0-5,-5-5 3,5 5-5,0 0 2,0 0-4,-5-5 1,5 5-1,0 0 0,0 0-9,0 0 8,0 0-1,-4-4 1,4 4 2,0 0 7,0 0 13,0 0 0,0 0 9,0 0 7,0 0 2,0 0-3,0 0-4,0 0 1,0 0-7,0 0-7,0 0-9,0 0 11,0-8-10,0 8 0,0 0-3,9-4 1,-9 4-3,0 0-5,14 0 1,-14 0-6,9-3 8,-9 3 1,14 0-6,-14 0 6,16 0-4,-16 0-5,21 0 3,-10 0-2,3 0 4,-4 3-1,6-3-2,-3 0-3,1 0 5,-1 0-3,1 0 2,-3 0-4,-11 0 8,22 0 3,-22 0 13,20 0 5,-20 0 12,17 0 7,-17 0 16,13 0 11,-13 0-3,14 0 5,-14 0-10,0 0-3,14 0-9,-14 0-9,0 0-6,11 0-18,-11 0 4,0 0-6,0 0 1,10 5-9,-10-5-3,4 7-2,-4-7 4,1 7-7,-1-7 7,1 14 3,-2-6 0,1 1 1,-1 1-4,1 2 11,-2 0-9,0 0-4,0 3 14,1 0-1,-2 1 22,2 1-27,-2-1 30,0 0-29,-1 3 30,2-2-37,-1 1 35,-1 0-20,2-1 20,-1 3-5,-1-2-24,3 0 23,-3 1-31,3-2 28,-4 0-36,2-2 30,1 0-36,0-1 29,1-2-27,-2-2 31,2 1-29,-2-1 35,2-3-19,1 0 49,-2 0-29,2-7 35,-4 10-46,4-10 29,-9 8-36,9-8 33,-9 5-49,9-5 39,-13 3-50,13-3 44,-19 2-43,10-2 32,9 0 10,-24 2-9,14 1-4,-2-3-51,1 1 34,-1 1-44,1-1 13,-1 2-59,1-1 1,2 0-60,-3 1-45,5 0-79,7-3-99,-14 4-153,14-4-27</inkml:trace>
  <inkml:trace contextRef="#ctx0" brushRef="#br0" timeOffset="81944.62">21836 14244 298,'5'-5'373,"-5"5"-69,7-9-42,-7 9-71,5-6-30,-5 6-29,6-3-29,-6 3-18,0 0-6,9 2-12,-9-2-9,5 8 16,-2-3-37,1 2 21,-2 2-34,1 0 15,-3 0-29,5 3 24,-4-3-33,0 2 31,1 0-33,0 0 28,-2-2-44,0 1 40,0-2-30,2 0 34,-2-8-32,0 13 39,0-13-29,0 11 32,0-11-33,-2 7 53,2-7-47,-4 6 35,4-6-40,0 0 37,0 0-34,0 0 40,-12-1-39,12 1 28,-4-5-29,4 5 35,-4-6-39,4 6 42,-4-8-51,4 8 35,0-10-31,3 3 33,-1-1-45,1 2 38,1-4-35,1 3 36,1-3-37,2 3 31,-1-3-36,3 0 26,0 3-32,0-4 45,0 5-41,2-3 34,-1 3-34,1 0 40,-3 0-46,1 2 47,0 1-44,-1 0 41,0 2-41,-9 1 42,15 0-43,-15 0 40,13 0-36,-13 0 39,15 6-36,-11-1 37,0 2-43,-1 0 36,-1 1-26,-1 0 36,1 2-46,-1 1 45,0 0-37,-2 0 22,0 1 12,-2 0 0,3 1-3,-2-1-2,0-1-4,-1 1-2,1 0-1,0-1-8,0 1-7,-1 1-38,1-4-41,0 3-68,-1-3-43,3-1-91,0 0-460,0-8-254</inkml:trace>
  <inkml:trace contextRef="#ctx0" brushRef="#br0" timeOffset="82201.56">22206 14396 259,'0'0'402,"-2"-6"-58,2 6-85,0 0-17,0 0-63,0 0-4,2-7-61,-2 7 12,0 0-51,6-7 26,-6 7-52,0 0 34,11-3-47,-11 3 31,8-4-42,-8 4 27,9-1-46,-9 1 32,13-1-35,-13 1 32,13-3-39,-13 3 36,11 0-41,-11 0 36,17-2-44,-17 2 45,15 0-46,-15 0 36,15-3-51,-15 3 17,13-3-61,-13 3-5,14-2-47,-14 2-35,14-4-21,-14 4-12,12-3-12,-12 3-20,9-4-215,-9 4 83</inkml:trace>
  <inkml:trace contextRef="#ctx0" brushRef="#br0" timeOffset="82774.82">22478 14233 298,'4'-7'275,"-4"7"-61,5-7-28,-5 7 4,6-5-28,-6 5-16,10-7-7,-10 7-24,11-6-14,-11 6 1,12-6-3,-3 3-13,0 0-24,0 1 1,-9 2-7,14-4-10,-14 4-9,18-3 3,-18 3-19,14 0-8,-14 0 2,16 3-3,-16-3 0,13 4-2,-13-4-1,10 8 0,-7-3-4,-3-5 9,4 9-6,-6-1-4,0 0 29,-3 2-35,-3 2 28,-2-1-38,0 1 43,1-2-37,-1 0 36,1-1-43,1-1 41,2-2-43,1 1 36,0-1-27,-3-2 38,8-4-39,-4 7 38,4-7-47,0 0 38,-4 5-40,4-5 41,0 0-45,0 0 41,8 5-28,-8-5 30,0 0-43,14 3 32,-14-3-23,13 1 34,-7 3-37,4-1 35,-2-2-42,1 4 42,1-2-38,-1 1 45,0 1-41,0-1 38,0 1-32,-1 0 33,-2 1-37,2-1 41,-1-1-39,-3 4 39,1-3-43,-1 0 46,-1 0-42,-3-5 27,4 11 17,-4-11-42,-2 12 41,2-12-33,-2 11 44,-1-7-51,-2 1 46,1 0-44,-2-1 42,-2 0-43,1 0 40,-1 0-44,-1-1 33,1 2-29,-1-4 37,2 5-40,-5-4 36,5 1-43,-2-1 38,-3 1-41,3-2 43,0 2-41,0 1 40,-1-3-41,2 2 41,-1-2-32,9-1 16,-17 3-58,17-3 21,-15 1-25,15-1-64,-12 1-18,12-1-67,-12-1-89,12 1-392,-9-2-193</inkml:trace>
  <inkml:trace contextRef="#ctx0" brushRef="#br0" timeOffset="83676.59">21949 12571 111,'0'0'149,"-9"7"-26,9-7-12,-9 11 8,4-2 8,-2-2-17,2 6-15,-1-1-7,1 1 5,1 2 5,0-1-23,0 2-4,3-4-4,1 2 2,0 1-9,2-1 21,2-2-21,0 4 26,4-4-19,1-2 24,2 1-31,0-1 21,1-1 1,2-2-12,-1 0-12,1-1 19,0-2-1,-1-1-2,-3-3-14,3 2-4,-3-4 0,0 2-1,2-3-44,-3-1 38,-1-2-44,-1-1 37,-1-1-43,1-1 45,-3 0-49,-3-1 38,2 0-42,-2 1 42,-2-3-49,-1 3 46,1-1-45,-1 0 37,-2 2-42,0-2 49,0 3-52,-2-2 46,3 3-49,-3 0 40,2 0-61,4 6 11,-9-6-59,9 6-10,-13 0-69,13 0-59,-11 4-96,11-4-287,-12 8-124</inkml:trace>
  <inkml:trace contextRef="#ctx0" brushRef="#br0" timeOffset="85860.39">22066 13125 6,'0'0'483,"5"-9"-148,-5 9-13,3-8-75,-3 8-11,3-8-45,-3 8-30,3-8-35,-3 8-21,4-5-19,-4 5-20,0 0-12,4-7-13,-4 7-9,0 0-11,0 0 2,0 0-5,0 0 0,0 0-34,10 2 33,-10-2-36,0 0 41,5 7-37,-5-7 41,4 7-37,-4-7 42,3 9-43,-3-9 44,2 13-37,1-5 37,-2 0-26,3 3 39,-3 0-43,2-1 38,-2 5-34,-1-2 31,3 3-36,-2-1 40,-1 3-36,0 0 48,0 1-56,0-2 41,0 2-29,0 1 46,0 1-18,0-3 30,0 3-35,0 1 17,0-1-4,-1-1 0,1 2-5,0 0 1,0-2 0,0 2 2,3 1-17,-3 1 4,0 0 10,2-1-7,-1 0-3,0-1-17,0 3 11,2-1-14,0-2 12,-1 2-19,-1-2 11,3 0-9,-1 1 14,0-1-19,-1 0 14,3-3-13,-2-1 9,-1-1-14,1 0 16,1-1-16,-2-1 17,-1-1-13,2-2 11,0 0-18,-1-2 18,-2 0-17,2-1 15,1-1-16,-3-1 15,3 0-15,-3-7 12,2 10-13,-2-10 16,2 10-15,-2-10 14,0 7-22,0-7 22,0 7-18,0-7 16,0 0-18,-2 5 22,2-5-17,0 0 17,0 0-13,-11-1 5,11 1-6,-8-4 14,8 4-13,-9-8 9,5 4-10,-2-1 13,4-2-13,-2 0 10,0-1-12,1-1 14,1 1-10,-1-1 10,0 1-14,2-1 10,-1 0-10,-2-1 16,1 3-16,2 1 7,-1-1-7,2 7 14,-3-11-16,3 11 16,-4-10-16,4 10 12,-2-8-13,2 8 9,-2-7-15,2 7 13,0 0-11,0 0 15,0 0-15,0 0 13,0 0-9,0 0 17,0 0-17,2 8 15,-2-8-11,5 11 14,-1-4-15,-1 1 15,2 0-13,-1 0 10,3 0-9,-2 1 17,1-1-22,1-2 17,0 2-13,0-3 16,0 2-18,-3-2 20,4-1-16,-4 1 21,-4-5-19,10 4 15,-10-4-18,15 3 16,-15-3-14,12-3 16,-12 3-16,10-5 11,-5 0-10,1 0 11,-2-2-16,0-1 17,-1 0-18,-2-1 15,3 0-12,-2 1 11,1-1-14,-2 1 7,-1 2-6,3-1 17,-3 7-18,3-12 9,-3 12-6,2-11 12,-2 11-20,1-8 18,-1 8-18,1-8 13,-1 8-17,0-6 15,0 6-22,0 0 8,0-9-42,0 9 1,0 0-58,3-5 31,-3 5-44,0 0 44,0 0-37,0 0 38,1-7-38,-1 7 32,0 0-22,0 0 39,0 0-22,0 0 11,3-8-17,-3 8 9,0 0-2,2-7 21,-2 7 5,0 0 18,3-7-5,-3 7 25,0 0-2,2-10 15,-2 10-5,0 0 27,3-6 0,-3 6 24,0 0-5,1-7 30,-1 7-14,0 0 18,0 0-30,0 0 22,0 0-32,0 0 34,0 0-33,0 0 30,0 0-36,-9 1 42,9-1-42,-8 7 33,8-7-30,-11 9 34,3-2-41,2-3 34,-2 3-36,-2 0 31,1 1-42,-2-1 43,-1 3-32,1-3 35,-1 2-40,1-1 39,-1 1-54,2-3 44,0 0-33,2 1 40,0-2-42,0 0 43,0 1-33,0-2 43,4-2-46,4-2 43,-11 5-52,11-5 47,-10 4-47,10-4 45,-11 0-44,11 0 44,-11-1-32,11 1 30,-10-3-44,10 3 38,-9-5-44,9 5 45,-9-5-43,9 5 37,-8-8-36,8 8 35,-6-9-4,6 9-5,-6-11-38,6 11 36,-2-10-33,2 10 42,-4-12-30,4 7 28,0 5-30,0-12 26,0 12-25,0-12 26,0 12-33,0-12 33,0 12-30,0-11 29,0 11-27,4-10 26,-4 10-37,1-13 37,-1 13-16,0-8 11,0 8-30,1-9 33,-1 9-5,2-9 0,-2 9-7,0-8-1,0 8-6,0-8 8,0 8 2,0-7-3,0 7 0,0 0-7,1-9 5,-1 9-4,0 0 1,0 0-1,1-5 2,-1 5 1,0 0-2,9 3-14,-9-3 27,13 6-29,-4-1 34,-1 1-25,2-1 28,0 1-33,4 2 33,-2-1-31,1 2 27,-2-1-28,1-1 31,0 3-31,1-3 23,-3 0-22,2 2 28,-1-1-32,-2 0 31,0-1-34,1 0 38,-3-2-36,0 2 35,1-1-34,-3-2 33,3 1-36,-3-1 36,-5-4-28,8 8 27,-8-8-25,6 7 30,-6-7-33,9 5 32,-9-5-23,5 4 29,-5-4-31,5 4 25,-5-4-22,0 0 20,4 4-24,-4-4 25,0 0-27,0 0 21,0 0-14,7 6 18,-7-6-22,0 0 20,0 0-24,0 0 26,0 0-23,0 0 21,0 0-23,0 0 24,5 6-24,-5-6 20,0 0-20,0 0 8,0 0-4,0 0 19,0 0-22,0 0 21,0 0-25,0 0 25,0 0-23,0 0 20,0 0-26,0 0 28,0 0-15,0 0 14,0 0-19,0 0 17,0 0-20,0 0 14,0 0-14,0 0 19,0 0-20,0 0 22,0 0-25,-3-7 21,3 7-18,0 0 28,0 0-31,0 0 24,0 0-19,0 0 18,0 0-16,0 0 16,0 0-21,-2-7 21,2 7-21,0 0 23,0 0-24,0 0 21,0 0-21,0 0 34,0 0-36,0 0 23,0 0-20,0 0 20,0 0-18,-2-5 17,2 5-20,0 0 25,0 0-25,0 0 19,0 0-15,0 0 21,-9-5-24,9 5 21,0 0-20,-9 0 22,9 0-20,0 0 19,-14-3-9,14 3 6,0 0-18,-14-2 18,14 2-17,-10-3 14,10 3-15,-8-1 20,8 1-19,-9-3 21,9 3-20,-12-2 16,12 2-17,-11-3 15,11 3-14,-9-3 12,9 3-16,-13-4 20,13 4-17,-11-3 13,11 3-7,-9-2 11,9 2-21,0 0 27,-11-3-18,11 3 14,0 0-18,-9-3 24,9 3-18,0 0 9,-7-3-12,7 3 16,0 0-14,-6-8 5,6 8-9,-3-6 15,3 6-16,-6-9 16,6 9-15,-2-7 14,2 7-15,-4-9 14,4 9-14,-3-6 15,3 6-11,-2-7 12,2 7-16,-3-5 11,3 5-5,-4-8 11,4 8-24,0 0 25,-1-5-15,1 5 13,0 0-16,-3-7 17,3 7-15,0 0 15,0-6-15,0 6 11,0 0-5,-1-7 4,1 7-8,0 0 15,0 0-18,-1-8 14,1 8-15,0 0 18,0 0-18,0 0 14,0-6-14,0 6 16,0 0-3,0 0-17,0 0 18,0 0-14,0 0 10,0 0-11,1-7 14,-1 7-21,0 0 13,0 0-11,0 0 5,0 0 5,0 0 9,10-1-24,-10 1-13,0 0-59,9 1 2,-9-1-64,0 0 1,10 6-78,-10-6-62,4 5-146,-4-5-221,0 0-170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10-28T06:07:24.7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12745 6280 150,'-12'0'146,"12"0"-30,0 0-37,0 0-7,-9-2-14,9 2-13,0 0-10,-9-3-10,9 3 1,0 0 22,-9-3-3,9 3-14,-6-4 19,6 4 1,-8-5-9,8 5-3,-9-3 15,9 3 11,-9-5-12,9 5-12,-8-4-10,8 4-1,-8-5-4,8 5 9,-7-2-2,7 2-3,0 0-7,-9-5-1,9 5-3,0 0-9,-9-3 5,9 3-5,0 0-19,0 0 19,-7-2 0,7 2-1,0 0-5,0 0 3,0 0 1,0 0-6,-8-5 5,8 5-1,0 0 0,0 0-1,0 0 0,0 0 0,0 0-7,0 0 7,0 0-1,0 0 1,0 0-3,12 0 6,-12 0-1,15 0-5,-15 0 8,24 0 0,-11 0-3,2 0-1,3 0-1,-1 0 8,2 0-15,3 0 7,-2 0-1,4 2 1,-3-2-4,1 0 5,-1 0-4,3 0-4,0-2 8,-2 2-1,1 0-2,2 0 0,-3 0-3,1 0-1,1 0 4,-1-2 2,2 2-5,-3 0 3,0-1-2,-2 0-1,2 0 5,-2-1-4,0 1-23,0 0 31,-1-2-3,2 3 12,-3-1-21,-2 0 18,0-1-15,0 1 13,-2-2-14,0 3 9,-2-1-12,-1 0 10,-11 1-12,18-2 9,-18 2-19,18-1 23,-18 1-12,13-1 12,-13 1-16,10 0 17,-10 0-17,0 0 17,15-3-15,-15 3 19,0 0-15,0 0 14,13 0-2,-13 0 23,0 0-27,0 0 31,0 0-22,12 0 21,-12 0-20,0 0 19,0 0-24,0 0 22,0 0-20,0 0 19,0 0-42,0 0 35,11 0-24,-11 0 24,0 0-35,0 0 28,0 0-19,0 0 17,0 0-24,0 0 23,0 0-27,0 0 21,0 0-23,0 0 23,0 0-25,8 4 26,-8-4-21,0 0 25,0 9-24,0-9 22,1 12-23,-1-5 17,1 0-18,2 3 9,-3 2 1,0-1 2,1 2 7,-1 0-4,0 0-1,0 0 6,0 1-4,1 1-2,1 2 11,-2-3-9,1 3 6,0-2 27,-1 2-32,1 0 27,1-1-30,-1 0 27,-1-3-35,0 1 26,0 1-23,0-3 25,0 1-26,0-1 30,0 1-31,0 0 22,0-2-23,0 0 22,0 0-21,-1 0 31,-1-1-26,1-1 28,1 3-38,-1-3 37,0-1-36,-1 0 31,1 0-29,1 1 28,-1-2 4,1 0-11,-4 0 2,4 0-1,-1 0-2,1-7-7,-1 13 6,1-13 1,-3 10-9,3-10 2,0 10-2,0-10 0,-3 11 0,3-11 2,-1 8 3,1-8-9,-1 9 6,1-9-32,-1 8 38,1-8-32,-2 9 31,2-9-32,-2 7 30,2-7-28,0 5 36,0-5-34,-3 7 39,3-7-37,0 0 37,0 8-38,0-8 37,0 0-30,0 0 39,-2 6-34,2-6 39,0 0-3,0 0 1,0 0-4,-2 6-1,2-6-1,0 0-4,0 0-1,0 0-7,0 0 0,-5 5-3,5-5-6,0 0 4,0 0 5,-9 2-7,9-2 0,0 0-3,0 0-2,-10 2 3,10-2 0,0 0-1,-15 1 0,15-1-5,-14 1 0,14-1-17,-17 1 27,17-1-4,-23 0 0,12 2-2,-2-2-3,-2 0-35,-1 1 35,0-1-24,0 1 37,-2-1-37,4 0 38,-2 1-44,0-1 50,1 0-46,0 0 47,1 0-42,2 0 42,-2 0-43,1 0 44,2-1-7,-2 1-39,0-1 43,2 1-5,-1-1-4,2-1-2,-3 2-2,4-1 2,-2 0-4,-1 1 0,1-1-2,-1-1-1,1 2-2,-1-2 1,-2 2 3,4-1-4,-3 1 1,3-1 1,-3 0-2,2 1 4,-1-2-2,2 2-7,10 0 1,-22-1 9,22 1-4,-19-1-1,19 1 3,-17 0-1,17 0 1,-19 0-7,19 0 1,-15 0 3,15 0 2,-17 0 1,17 0 0,-19 0-2,19 0-7,-14 1 8,14-1 0,-14 0 0,14 0 8,-13 0-10,13 0 3,-11 1-8,11-1 15,0 0 4,-17 0 2,17 0 8,0 0 2,-11 0-3,11 0 11,0 0 3,0 0-7,-13-2 0,13 2-2,-7-4-2,7 4-16,-5-7 12,5 7-2,-5-9-6,3 4-2,0-2-6,-2 2 2,2-2-34,1 0 38,-2-2-32,0 1 34,1-1-36,1-1 34,-2 0-29,1 0 34,-1 0-44,2-3 50,-2 4-43,3-2 42,-2 0-42,-1 0 43,1-1-48,0 0 49,1-1-43,0 2 39,0-2-40,-1-1 35,1 4-36,0-4 42,-2 2-40,3 1 44,-1-3-44,1 2 40,0-2-47,-1 2 42,1 0-34,0 2 44,0-5-44,-2 5 38,2-1-39,0 0 38,0 0-36,0-1 36,0 4-36,0-3 35,0 2-40,-2 0 46,2 2-50,0 0 43,0-1-33,0 1 34,0 7-28,0-14 29,0 14-32,0-12 29,0 12-35,0-13 40,0 13-36,-2-12 31,4 6-32,-2 6 34,0-11-42,0 11 41,0-11-36,0 11 41,-2-10-9,2 10 4,0-10-33,0 10 25,0-8-29,0 8 37,0-9-41,0 9 46,0 0-46,0-8 44,0 8-41,0 0 33,0-9-31,0 9 42,0 0-42,0 0 43,0-8-39,0 8 22,0 0-21,0 0 38,-1-6-39,1 6 34,0 0-34,0 0 35,0 0-39,0-8 34,0 8-33,0 0 40,0 0-43,0 0 46,0 0-34,0 0 27,0-7-38,0 7 40,0 0-37,0 0 34,0 0-35,0 0 37,0 0-40,0 0 36,0 0-38,0 0 45,0 0-41,0 0 39,0-6-43,0 6 39,0 0-44,0 0 18,0 0-74,0 0 4,3 6-56,-3-6-25,5 7-80,-1-2-115,2 0-272,4 0-140</inkml:trace>
  <inkml:trace contextRef="#ctx0" brushRef="#br0" timeOffset="2149.76">18219 6310 52,'2'-6'170,"-2"6"-21,0 0-35,4-4-14,-4 4-22,0 0-17,0 0-10,5-5-14,-5 5-13,0 0 2,0 0-1,0 0 4,0 0 0,0 0-1,2-6 0,-2 6-6,0 0 0,0 0-3,0 0-1,0 0-3,0 0 5,-15 1-1,15-1 5,-17 1 2,6 0 3,-3 2-3,0-3-2,-2 3 7,0-2 1,-4 2 3,1-2-5,-2 0 3,2-1 6,-4 0-1,2 3-3,-1-3-11,0 0 9,0 0-3,-1 0-13,1-3 6,1 3-1,0 0 10,2-1-4,-1 0 0,2-1-8,1 1-4,-2 0 0,6-2 2,-2 3-6,1-2 10,2 0-5,0 1-3,0 0-6,0-2 9,1 2-2,11 1-5,-15-3 10,15 3-7,-17-2-2,17 2-2,-14-5-5,14 5 6,-15-3-5,15 3 1,-13-3 1,13 3 9,-13-3-24,13 3 28,-9-2-8,9 2-5,0 0 3,-14-3-9,14 3 3,0 0-2,-9-1 2,9 1-6,0 0-3,0 0 2,-9-2 9,9 2-6,0 0 4,-9 3-3,9-3 3,-9 7-4,6-2 0,-3 0-2,1 3 0,0-1-1,0 3 5,-1 2-4,-1 0 2,2 2 3,-3 0-1,3 1-3,-5 3 7,3 2-13,-1-1 15,-1 1-4,1 2 4,-1-3-4,0 4-2,-1-2 24,0 1-23,2-1 26,-1 1-29,2 0 38,0-3-30,-2 3 23,2-3-31,0 1 27,1-4-31,3-1 24,-2 0-27,1 0 32,-2-1-30,2-2 27,2-2-25,0 2 26,0-3-32,-1 1 29,1-3-29,0 1 28,1-1-27,-3-2 28,4-5-28,-1 11 28,1-11-31,-1 9 34,1-9-32,-2 9 29,2-9-29,-3 6 36,3-6-36,0 0 40,0 9-36,0-9 40,5 4-34,-5-4 29,9 5-38,-9-5 37,14 2-39,-3-1 44,2 0-43,2 0 38,-1-1-42,7 2 37,-3-2-41,2 0 34,2 1-29,-3-1 38,0 0-42,3 0 33,-3 0-29,2 0 35,-2 0-43,0 0 38,1 0-37,-2 0 40,0 0-40,1 0 38,-1 1-36,-1-1 29,-2 0-30,3 0 41,-4 0-39,3 1 39,-2-1-42,0 0 40,-2 0-48,1 0 45,0 0-37,0 2 39,-2-2-41,-1 1 41,-11-1-43,21 0 35,-21 0-29,19 1 36,-19-1-34,15 1 35,-15-1-37,16 0 38,-16 0-51,11 2 47,-11-2-32,13 0 34,-13 0-36,0 0 47,15 3-35,-15-3 51,0 0-34,0 0 45,15-3-38,-15 3 29,0 0-41,12-3 36,-12 3-47,5-6 46,0 1-51,-5 5 47,5-9-48,-1 1 28,0 2 9,-1-3-3,-1 1 2,3-1-42,-3-2 40,0-1-47,1 2 43,2-3-39,-3-2 37,1 1-38,-2-2 41,4-2-43,-2 1 41,-2-1-45,3 0 47,-1-2-48,-1 1 50,1-1-46,0 1 2,-3 0 2,2 0 50,-1 1-49,-1 2 35,0-4-37,0 3 45,0 0-43,0 0 40,-1 1-36,1 1 36,-2 1-39,2 1 36,-3-1-41,3 2 43,-2 0-43,1 0 45,1 0-48,0 2 48,-1 0-43,1-2 25,-1 2-17,1 1 34,-2 1-40,2-1 42,0 2-43,0-1 39,0 8-41,-1-12 39,1 12-37,-1-12 35,1 12-36,0-9 42,0 9-40,0-10 37,0 10-41,0-7 43,0 7-40,-2-8 38,2 8-43,0 0 45,0-9-40,0 9 43,0 0-44,-1-5 38,1 5-29,0 0 30,0 0-34,1-11 26,-1 11-25,0 0 27,0 0-26,0-6 34,0 6-35,0 0 32,0 0-37,-1-8 42,1 8-49,0 0 41,0 0-41,0 0 46,0 0-33,1-7 29,-1 7-31,0 0 35,0 0-40,0 0 34,0 0-32,0 0 36,0 0-40,0 0 42,0 0-35,0 0 32,0-6-41,0 6 30,0 0 4,0 0 9,0 0-46,0 0 45,0 0-40,0 0 35,0 0-32,0 0 33,0 0-32,0 0 38,0 0-38,0 0 38,0 0-45,0 0 44,0 0-36,0 0 31,0 0-37,0 0 41,0 0-34,0 0 40,0 0-35,0 0 29,0 0-33,0 0 34,0 0-40,0 0 37,0 0-37,0 0 38,0 0-33,0 0 34,0 0-39,0 0 43,0 0-46,0 0 45,0 0-46,0 0 43,0 0-37,0 0 35,0 0-37,0 0 41,0 0-44,0 0 45,0 0-38,0 0 36,0 0-36,0 0 40,0 0-43,0 0 45,0 0-45,0 0 41,0 0-36,0 0 35,0 0-40,0 0 43,0 0-45,0 0 44,0 0-40,0 0 40,0 0-41,0 0 34,0 0-29,0 0 35,0 0-38,0 0 36,0 0-34,0 0 36,0 0-37,0 0 32,0 0-43,0 0 42,2-8-35,-2 8 37,0 0-73,0 0-1,0 0-69,0 0-30,0 0-43,0 0-18,0 0-48,0 0-64,14 0-171,-14 0 4</inkml:trace>
  <inkml:trace contextRef="#ctx0" brushRef="#br0" timeOffset="2919.52">19017 6165 307,'0'0'283,"-12"-3"-78,12 3-38,0 0-42,0 0-15,0 0-29,0 0-14,0 0-27,12 3 15,-1-1-18,6 0-3,5 0-7,3 1-1,0 0-9,3-1 3,2 2-6,-1-1-1,-1 2 1,-2-3 4,-1 3-13,-6-3 7,2 1-8,-3-2 2,-4 2-21,-3-2 32,3 0-8,-3 0 13,-11-1-3,17 2 33,-17-2-23,13 1 12,-13-1-22,0 0 15,14-1-22,-14 1 11,0 0-40,9-4-37,-9 4-54,0 0-46,0 0-54,0-8-237,0 8 83</inkml:trace>
  <inkml:trace contextRef="#ctx0" brushRef="#br0" timeOffset="3539.77">19958 5975 322,'0'0'360,"0"-11"-88,0 11-20,-1-8-77,1 8-20,-2-7-51,2 7-25,0 0-17,0-6-17,0 6 12,0 0-26,0 0 9,0 6-26,0-6 22,0 12-31,2-5 18,-2 2-16,-2 0 17,2 3-20,-1 0 18,-2-1-22,1 6 14,-1-6-18,0 0 26,1 1-37,-1-3 27,1-1-15,2 0 26,-2-1 6,0-1 40,2-6-43,-5 4 38,5-4-44,0 0 8,0 0-16,-5-6 30,5 6-26,-3-12 35,3 12-7,0-14-43,2 8 31,-2-3-28,1 1 31,0-1-35,2 1 31,-2 2-37,2-2 36,-1 1-41,2 2 40,-2 0-41,4 1 34,-1-1-34,4 2 33,-1-1-40,2 4 32,-10 0-30,20-2 37,-8 4-39,-1-2 37,-2 4-35,5-1 39,-2-1-6,-1 1-6,3 2 5,-3 0 1,1 2-8,-3-3-1,-1 2-2,5 1-2,-4-2-13,-2 3-46,0-2 6,-1 4-54,-2-3-16,-2 0-44,0 3-46,0-1-56,-4-1-297,2-3-77</inkml:trace>
  <inkml:trace contextRef="#ctx0" brushRef="#br0" timeOffset="4016.32">20224 6114 128,'0'0'322,"0"0"-77,0 0-69,5-4-26,-5 4-37,0 0-21,0 0-21,0 0-7,9-4-18,-9 4 1,0 0-11,15 0 0,-15 0-16,14 0 9,-14 0-11,19-1 3,-7 0-12,-2-2 2,4 1-14,-2-1-12,0 0-10,1-2-3,2-1 6,-2 0 6,-1-3 1,-2 2 2,0 0-3,2-3 9,-3 3-1,1-4 28,-2 5 16,0-3 44,-4 2 1,3 1 20,-2 0-29,0 0 11,-5 6-45,9-8 16,-9 8-26,6-8 11,-6 8-30,5-5 19,-5 5-26,0 0 17,9-4-27,-9 4 27,0 0-24,9 3 17,-9-3-18,6 5 19,-6-5-19,8 7 17,-8-7-16,8 8 29,-8-8-31,9 9 27,-4-6-30,-5-3 32,9 8-30,-9-8 22,8 4-9,-8-4 22,10 3-24,-10-3 32,0 0-37,13-3 32,-13 3-29,11-5 36,-6 1-50,-1-1 53,1 0-22,0 0 44,-1 0-39,1 0 33,0 0-27,-5 5 34,5-8-47,-5 8 31,7-8-36,-7 8 26,4-6-48,-4 6 31,0 0-27,6-3 27,-6 3-30,0 0 31,4 4-31,-4-4 33,4 11-42,-3-5 41,0 1-11,-1 4 8,3 0 0,-2 0-46,-1 5 43,3-3-44,-2 2-1,0 1-68,-1-3-19,0 4-72,1-5-67,-2 1-112,1 1-185,-2-4-63</inkml:trace>
  <inkml:trace contextRef="#ctx0" brushRef="#br0" timeOffset="4555.36">20635 5899 335,'5'-8'337,"-5"8"-67,5-9-48,-5 9-49,4-6-34,-4 6-30,0 0-19,4-5-27,-4 5-6,0 0-17,0 0-6,0 0-11,0 0-5,3 5-3,-3-5 14,-2 12-24,-1-5 21,2 2-16,-4 1 12,2 2-17,-1-1 17,-1 1-22,1 0 18,0-3-15,0 1 19,3-2-24,-2 2 18,1-4-15,-1 1 26,3-7-11,-2 10 35,2-10-32,5 8 30,-5-8-33,9 5 25,-9-5-37,16 2 27,-16-2-38,21 0 29,-11-3-29,5 2 31,-2 0-34,0-1 27,1-1-30,0 1 33,-1 2-28,1-3 27,-3 1-33,2-1 28,2-1-33,-3 1 38,-1-2-29,1 4 31,-2-3-44,0 0 51,-1-3-37,-2 2 34,-1 0-32,2-2 43,-3 2-32,-1 0 29,-2-1-31,3 0 31,-3 1-41,-2 5 49,2-12-28,-2 12 24,4-6-36,-4 6 30,4-9-38,-4 9 33,0 0-43,0 0 36,0 0-35,0 0 37,0 0-52,-5 9 53,1-3-34,0 1 39,0 3-5,0 0-4,-2 2 2,2 2-6,-2 0 2,3 2-32,-2 0 30,1 1-25,2 0 30,0 2-38,0 1 7,-1-1-83,3 1-81,0 1-143,-1-2-368,-2 1-193</inkml:trace>
  <inkml:trace contextRef="#ctx0" brushRef="#br0" timeOffset="7466.02">17632 12724 160,'0'0'156,"0"-8"-55,0 8-23,0 0-16,0 0-10,0 0-13,0 0-12,0 0-4,0 0-4,0 0-5,0 0-1,0 0 9,0 0-2,5 10 3,-5-10 4,3 13 5,-1-3 1,-2 0 8,0 3-1,0 2 9,0 2 2,-2 1 2,-2 5 8,2 1 10,-3 3-11,1 2-12,-3 4-5,-2-1 4,-1 7 2,2-1-8,-1-1-7,1 1 0,0-6-2,1-1-9,2 3 3,-1-5-4,0 1 4,2-2-9,1-3 2,1 1-2,-2 1 14,4-3-20,-2 0 19,2 1-21,2 1 19,-2-2-15,2 3 26,0-1-34,0 0 25,1 0-14,-2 2 23,2 4-21,-2 1 33,0-1-31,3 2 13,-4 0 7,1 0-4,-1 0 0,0-1-1,0-1-15,-1 2 2,1 2 5,-4-5 19,4-1-28,0 4 21,0-6-28,0 1 29,0 0-44,0 0 44,1 0-25,2-2 18,-2 2-6,2 2-26,-1 0 24,2 1-35,0-2 46,0 2-45,-1-2 48,2 4-47,-1-4 36,0 4-39,0-4 34,1 1-33,-1 3 30,-1-3-30,-2 0 35,2 2-31,-1-1 33,-1-6-35,2 3 33,-3-1-32,1 0 37,-1-1-34,0 1 36,0-1-45,0 1 47,1 0-41,1-2 33,-2 0-26,1 2 31,-1-2-46,1 2 45,-1 0-35,2-2-5,-2 2 6,1-2-5,0 1 8,0 0-4,2-1 1,-2 3 4,-1-3 6,2 2-1,0-2 4,-2 1-4,2 2 3,0-3-5,-1 3 8,-1-5-1,2 3 4,-1 0-8,0-1 3,-1-1-2,4 1-6,-4-3 35,2-2-34,2 1 31,-4-2-32,3 0 33,-3-1-45,4-1 6,-2 1 2,1-2-1,-2 0 0,2-2 8,-1-1 8,1 1-7,-1-4-8,1 0 3,-1 0 0,1-1-1,-2-1 4,2-1-2,-2-2 2,0 1-8,1-2 15,-2-5-15,2 11 6,-2-11 0,1 8 6,-1-8-6,3 9 0,-3-9 2,0 0 0,1 10 10,-1-10-1,0 0 7,2 5-6,-2-5-2,0 0-7,0 0 5,-7 4-3,7-4-6,-10-2 11,10 2-12,-18-5 5,10 3-4,-1-2-7,-1 0 8,-1 0 4,-1-3 28,-2 1-40,3 0 30,-2-1-28,1 1 32,-2-1-41,4 0 34,0 0-37,-3-1 39,5 1-33,-1 1 3,2-1-3,-3 0-1,1 1 10,2 0-3,-3-1 5,4 0-4,-1 0 4,-3 0-4,4 2-4,-1-3 6,-1 2 4,2-1-1,0 1-3,-2-1 11,2 0-15,-1 2 13,2-1-7,1-1-1,-2 5 4,2-3-8,4 5 9,-8-8-6,8 8-1,-6-7-1,6 7-1,-4-5-3,4 5-1,0 0 3,-6-6 2,6 6-4,0 0-2,0 0 10,0 0-5,1 10 0,-1-10 5,5 9-4,-1 0 32,1-3-31,2 4 23,-1 1-24,4 1 27,-2 0-28,5 2-2,1-1 8,-1 3-6,2-3 7,0 2-1,-1-3-2,4 2 7,-1-1-8,-2-3 3,4 1 6,-1 0-6,0-2 5,1 0-10,-3-2 14,-1 1-7,0-4-5,0 2 10,0-2-2,0 0-5,-3-1 6,1-2 5,0-1-4,-13 0 1,23-1 0,-12-1-4,0 0 6,-1-3-4,-1-2-2,4-1 26,-5 1-32,2-3 26,-1-2-26,0 3 19,-3-3-31,0 2 32,1-2-28,-1-2 26,-1 3-25,-1 0 4,1-2-4,-2 1 3,-1 0 8,1 2-7,-3-1-7,0 1-18,1-2-21,1 2-37,-2-3-23,0 4-17,0-4-10,-3 2-27,3 1-59,-5-2-91,5-1-375,-3-1-196</inkml:trace>
  <inkml:trace contextRef="#ctx0" brushRef="#br0" timeOffset="10172.84">19261 13517 201,'2'-6'302,"0"0"-58,2-1-59,1 0-20,5 2-25,-2 0-27,5 0-20,0 3-15,-1 0-11,4 3-3,-1 2-27,2 0 5,-2 2-19,4 4 13,0 3-24,-4 0 19,2 1-21,-4 3 13,1 1-17,-4 0 15,1 3-3,-1-1-16,-4 1 14,3-1-19,-4 1 15,-1-3-18,0 0 20,0 0-18,0-3 10,-2-2-9,-1 0 14,2-3-8,-2 1 40,1-2-4,-1-1 24,-1-7-38,0 7 24,0-7-37,0 0 23,0 0-26,0 0 35,0 0-29,-7-7 19,7 7-2,-1-13-5,-1 4-4,2-1 0,0 0 13,0 1 1,0-3-45,0 0 38,0 0-34,0 2 38,2-3-41,-2 1 32,0 0-39,0 0 40,3 1-33,-3 1 38,2 0-22,-2 0 35,2 1-46,-1-1 41,-1 2-62,5-2 48,-2 4-38,-2-2 39,1 1-41,3 2 37,-3-1-38,-2 6 38,7-8-46,-7 8 33,8-7-29,-8 7 38,9-3-33,-9 3 29,0 0-33,17 3 36,-17-3-43,11 7 44,-3-2-33,-2 3 36,0 0-36,0 0 35,0 2-35,2 2 37,-3 0-2,0-1-3,0 2-4,2 2-3,-5-1 6,4 1-5,-2 1-4,-1 1-33,-1-2 23,1 2-20,-2 0 41,0 0-34,1 0 33,0-2-34,-2-1 31,0-2-33,2 2 37,-2-2-38,0-1 45,0-1-35,0-2 35,0 2-40,2-3 42,-2 1-36,0-8 42,0 12-29,0-12 45,0 12-37,0-12 49,0 9-28,0-9 30,0 6-35,0-6 29,0 0-42,0 9 25,0-9-35,0 0 21,0 0-32,-8 4 32,8-4-31,0 0 31,0 0-33,0 0 27,0 0-30,0 0 25,-10 1-51,10-1-2,0 0-65,0 0-6,0 0-79,0 0-61,-5-3-102,5 3-350,0 0-207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10-28T06:07:45.1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17162 6839 41,'0'0'134,"-17"-3"-9,17 3-35,-12-4-10,12 4-20,-14-3-4,14 3-2,-12-2 6,12 2-8,-10-3-2,10 3-12,0 0 0,-13-4-19,13 4 4,0 0-6,-9-3-1,9 3-2,0 0-5,0 0-6,-8-2 2,8 2 1,0 0-6,0 0 0,0 0-4,0 0-2,0 0 6,-12 0-3,12 0-2,0 0-13,0 0 22,0 0-5,0 0 2,0 0-5,0 0 7,0 0-6,0 0 4,0 0 2,2 6 1,-2-6 2,0 0 14,12 6 6,-12-6 8,11 2 5,-11-2 0,21 3-1,-10-1-4,2 0 0,1-1-11,2 0 0,1 2-6,2-2 1,-3 0-5,4 0 1,1 1-4,-2-2 1,2 3-4,1-3 3,-4 1-4,5 1 1,-1-1-6,1 0 8,-3 0-5,3 0 9,0 1-6,-1-2 6,6 0-3,0 0 11,-1 0-4,1 0 6,3-2-10,-1 2 8,2-1-6,4 0 6,0 0-18,4 0 16,-3-1-9,-2 1 6,3 1-11,0 0 10,-6 0-11,1 0 8,0 0-14,-2 0 12,0 0-11,-1 0 9,2 0-15,-2 1 11,0 1-7,0-2 9,0 1-5,0 0 6,0-1-7,0 1 9,-1-1-8,4 0 10,-3 0-11,-1 0 10,3 0-12,0-1 10,1 1-8,-1-1 8,4 0-10,2 1 9,-1-2-9,-1 1 6,0 1-6,-5 0 7,2 0-11,-2-3 12,1 3-8,-2 0 11,2 0-15,-2-2 17,0 2-13,-2-1 9,0 0-10,2 1 11,-3-1-12,-2-1 11,-1 1-14,1 1 14,-1-1-41,0 0 49,2-1-14,-1 2 9,2-2-13,1 2 12,0-3-13,-1 2 15,1 0-16,2-2 14,0 1-15,0 1 12,2 0-8,0-2 11,-3 3-25,2-2 30,-2 2-14,2 0 5,-2-2-10,-2 2 13,1-1-9,-2 1 9,-2 0-12,-1-1 13,-2 1-14,-1-1 11,3 1-11,-4 0 15,0-2-20,-3 2 15,-2 0-10,2 0 12,-2 0-11,-1 0 14,2 0-11,-3-1 16,1 1-15,-13 0 17,23 0-15,-23 0 25,20-2-21,-20 2 19,19 0-14,-19 0 18,14-1-18,-14 1 19,14 0-14,-14 0 19,13 0-23,-13 0 23,0 0-21,15-1 27,-15 1-34,0 0 27,0 0-29,13 0 28,-13 0-33,0 0 29,0 0-34,0 0 27,12 0-31,-12 0 30,0 0-30,0 0 19,0 0-16,0 0 23,0 0-28,11 0 29,-11 0-28,0 0 30,0 0-43,0 0 42,0 0-26,0 0 29,0 0-32,0 0 27,0 0-27,0 0 29,0 0-28,0 0 32,0 0-30,0 0 30,0 0-4,0 0-31,0 0 34,0 0-21,0 0 21,0 0-6,0 0-2,0 0-3,0 0 4,0 0-9,0 0-3,0 0 2,0 0 1,0 0-1,0 0-2,0 0 1,0 0 3,0 0-10,0 0 8,0 0 1,0 0-2,12 1 2,-12-1-5,0 0 3,0 0-2,0 0 3,0 0 2,0 0-5,0 0-3,0 0 4,0 0-2,0 0-1,0 0 6,0 0-3,0 0 0,0 0 1,0 0 3,0 0-1,0 0-2,0 0-3,0 0 4,0 0 1,0 0 0,0 0-1,0 0-1,0 0 5,0 0-3,0 0-1,0 0 1,0 0 1,0 0-8,0 0 7,0 0 5,0 0-7,0 0 2,0 0-2,0 0 1,0 0-1,0 0-2,0 0 2,0 0 1,0 0-12,0 0 12,0 0-6,0 0 8,0 0 4,0 0-11,0 0 4,0 0-2,0 0 5,0 0-3,0 0 6,0 0-11,0 0 5,0 0 1,0 0 5,0 0-6,0 0 0,0 0 2,0 0-2,0 0-1,0 0 0,0 0 0,0 0-2,0 0-18,0 0 22,0 0 2,0 0-3,0 0 1,0 0 2,0 0-1,0 0 1,0 0-3,0 0-2,0 0-3,0 0-3,0 0 8,0 0 3,0 0-3,0 0-1,0 0-1,0 0-1,0 0 2,0 0-4,0 0 4,0 0-2,0 0-6,0 0 6,0 0 5,0 0 4,0 0 3,0 0-8,0 0 2,0 0-4,0 0 2,0 0-20,0 0 24,0 0 3,0 0-10,0 0 5,0 0-5,0 0 0,0 0 5,0 0-8,0 0 2,0 0-8,0 0 3,0 0 7,0 0 5,0 0-12,0 0 11,0 0-6,0 0 5,0 0-4,0 0-5,0 0 2,0 0-8,0 0 12,0 0 2,0 0-5,0 0 4,0 0-23,0 0 24,0 0-1,0 0 0,0 0-3,0 0 1,0 0-10,0 0 12,0 0-3,0 0 1,0 0 4,0 0-6,0 0 7,0 0-7,0 0 3,0 0-7,0 0 6,0 0-9,0 0 7,0 0 2,0 0-1,0 0-2,0 0-2,0 0 6,0 0-2,0 0 0,0 0-3,0 0 6,0 0-16,0 0 21,0 0-7,0 0-5,0 0 7,0 0-3,0 0-4,0 0-1,0 0 2,0 0 5,0 0-3,0 0-6,0 0 10,0 0-5,0 0 8,0 0-8,0 0 2,0 0-15,0 0 20,0 0-5,0 0 7,0 0-9,0 0-14,0 0 23,0 0-4,0 0 1,0 0 0,0 0 3,0 0-6,0 0 1,0 0-5,0 0 4,0 0-3,0 0 2,0 0 1,0 0 0,0 0 1,0 0-2,0 0 2,0 0-6,0 0 9,0 0-6,0 0-2,0 0-5,0 0 8,0 0 2,0 0-1,0 0-1,0 0-2,0 0 2,0 0 2,0 0-3,0 0 0,0 0 4,0 0-12,0 0 9,0 0 0,0 0-2,0 0 4,0 0-1,0 0-4,0 0 5,0 0-2,0 0-1,0 0 3,0 0-3,0 0 7,0 0 2,0 0 0,0 0-3,0 0 0,0 0 0,0 0-1,0 0-6,0 0 6,0 0-7,0 0 3,0 0 6,0 0 1,0 0-3,0 0 0,0 0-2,0 0 6,0 0-5,0 0-6,0 0 7,0 0-2,0 0 0,0 0 0,0 0-3,0 0 2,0 0 2,0 0 6,0 0-6,0 0-3,0 0-1,0 0 3,0 0-8,0 0 6,0 0-1,0 0 1,0 0 2,0 0-7,0 0 6,0 0-2,0 0 2,0 0-8,0 0 3,0 0 5,0 0-2,0 0 1,0 0 3,0 0-4,0 0 1,0 0-1,0 0 7,0 0-8,0 0 0,0 0-8,0 0 11,0 0 1,0 0-3,0 0-1,0 0 3,0 0-2,0 0 1,0 0-1,0 0-4,0 0 7,0 0-7,0 0 5,0 0 0,0 0 2,0 0-3,0 0-2,0 0 4,0 0 0,0 0-6,0 0 1,0 0 5,0 0-8,0 0 10,0 0-4,0 0 3,0 0-1,0 0-1,0 0 0,0 0 3,0 0-8,0 0 4,0 0 8,0 0-19,0 0 10,0 0 3,0 0 2,0 0-3,0 0 1,0 0-3,0 0 3,0 0-6,0 0 4,0 0-5,0 0 10,0 0-4,0 0 0,0 0-1,0 0 1,0 0 2,0 0-2,0 0 0,0 0-5,0 0 4,0 0-6,0 0 8,0 0-25,0 0-32,0 0-47,0 0-38,0 0-55,0 0-53,0 0-103,0 0-272,0 0-134</inkml:trace>
  <inkml:trace contextRef="#ctx0" brushRef="#br0" timeOffset="5281.06">14976 8254 69,'-12'-1'202,"12"1"-17,-13-1-16,13 1-28,-14-2-26,14 2-17,-11-2-6,11 2-20,0 0-12,-12-1-13,12 1-12,0 0-3,-12-1-11,12 1-4,0 0-2,0 0-7,0 0 0,-11 0-2,11 0 4,0 0-7,0 0 10,0 0-10,0 0 10,0 0-1,0 0 19,0 0-1,0 0 13,0 0-9,17 0 20,-17 0-16,15 0 14,-15 0-22,23-1 12,-10 1-19,2 0 10,-2 0-25,2-2 20,0 2-20,0-1 13,0 1-19,2 0 16,-3-2-15,1 2 9,-1 0-15,-1 0 20,1 0-18,0 0 15,-2 0-17,2 0 18,0 0-22,-1 0 23,2 0-11,-1 0 25,1 0-29,0 0 34,5-2-22,1 2 25,-2-1-23,5-1 20,-3 1-21,7 1 22,-3-1-26,3 0 28,-1 0-37,1-1 32,-1 1-34,1 1 28,0 0-43,-1-2 45,-1 1-37,-2 1 33,1-1-35,-1 1 30,1 0-33,-3 0 34,2 0-37,-1 0 34,1 0-29,0 0 34,4 0-35,-2 0 30,2 0-33,0-1 37,0 1-33,4 0 37,-2 0-32,1-2 35,4 1-32,-1 1 32,2 0-42,3 0 36,-2 0-28,0 1 34,-3-1-45,3 0 39,-5 2-31,-1-1 34,2-1-43,-2 1 39,-1-1-36,1 1 38,-3 1-39,3-2 38,-2 0-40,-1 0 32,-1 1-29,1-1 38,2 0-35,-2 0 37,-1-1-38,2 1 43,-1 0-44,2 0 44,-1 0-43,-1-3 45,3 3-45,-2-1 39,2 0-45,-2-1 44,1 1-36,0 0 39,0 0-44,-1-1 45,-1 1-45,0 1 41,0-1-42,0 0 40,-1-1-39,-1-1 45,-2 2-42,4 0 36,-3-1-41,1 0 45,0 1-42,-1-1 43,0 0-44,-4 1 44,4-1-46,-2 0 46,-3 0-38,2-2 32,-3 3-34,0 1 37,-1-3-36,-4 3 38,0-1-45,-3-1 45,2 2-44,-2-1 42,-11 1-40,17-1 36,-17 1-39,16-2 42,-16 2-41,12-1 40,-12 1-41,12 0 47,-12 0-44,0 0 44,13-1-42,-13 1 24,0 0-25,0 0 39,14-1-42,-14 1 45,0 0-52,0 0 48,0 0-46,12-2 37,-12 2-37,0 0 46,0 0-45,0 0 42,0 0-44,0 0 49,0 0-47,11 0 39,-11 0-40,0 0 52,0 0-52,0 0 44,0 0-42,0 0 43,0 0-47,0 0 49,0 0-43,0 0 43,0 0-46,0 0 44,0 0-39,0 0 40,0 0-48,0 0 50,0 0-38,0 0 36,0 0-45,0 0 41,0 0-40,0 0 41,0 0-40,0 0 23,0 0-22,0 0 39,0 0-44,0 0 51,0 0-53,-13-2 49,13 2-48,-19-3 19,5 3-16,-1 0 43,-4-1-45,-2 1 46,-7 0-43,-1 0 43,-4-1-47,-5 1 48,-1-2-47,-6 2 41,-9-1-42,2 1 47,-4 0-48,-1 1 39,1-1-35,-1 2 44,-1 0-43,2-2 35,4 3-36,-1-1 47,2 0-51,3 0 45,-1 1-41,2 1 43,6 0-49,1-3 51,-8 4-51,4-1 46,-3 0-43,7 1 44,-3-1-46,-2 2 46,6-2-41,-7 2 41,0-1-40,0 0 42,0 1-46,-3 0 48,2-1-53,-4 1 49,1-1-45,0 0 41,-2 0 5,2-1-10,0 0 1,1 1-6,8-1-7,1-3 9,3 2-4,1-2-3,4 1 4,1 0-3,3-1-6,0 1 6,0-2 2,2 2-2,1-2-6,4 0 3,-2 3 3,0-3-10,-1 1 3,1-1 5,-4 1 1,4 1 4,-4-2-7,2 1 2,-1 1-7,3-1-1,0 0 9,0-1 0,0 3-2,0-3 1,3 2-2,-2-2-3,3 2-3,0-1 8,0 0 0,3-1 1,2 1-1,1-1 1,1 2-16,0-2 10,12 0 10,-15 1-1,15-1-2,-17 1 1,17-1 1,-13 0-6,13 0-7,0 0 12,-16 2 0,16-2-2,0 0-7,-12 0 5,12 0-1,0 0 5,0 0-4,-12 1 4,12-1-1,0 0-3,0 0-5,0 0-2,0 0 8,0 0-5,0 0 1,0 0 4,0 0-3,0 0 2,19-1-4,-4-1-5,4 1 8,8 1 5,2-1 0,7-2 0,1 1-2,5-2-6,3 1 8,4 1-3,1-3 0,0 3-37,2-1 46,1-2-44,-1 3 51,1-2-47,2 1 47,1-1-43,-1 0 50,0-1-49,0 1 43,1-1-41,1 0 46,-1 0-41,1-1 36,-3 1-39,3-1 46,1 0-47,-2 1 47,-1 0-50,1 1 47,-2-2-45,0 0 45,-2 1-44,0-1 46,-3 3-44,1-4 38,-4 2-37,-5 2 35,-3 1-35,2-2 47,-1 1-49,-3 1 42,0-1-44,0 1 50,-7-1-46,7 1 44,-6 0-48,1 2 50,1-3-51,-2 3 53,0-2-50,0 0 43,-2 1-45,2 0 48,0 0-41,-1-1 41,-1 2-49,0-1 52,2-1-43,-2 1 40,1 1-43,-1-1 45,-1 1-47,0 0 38,0-3-32,-6 3 30,3 0-38,-3 0 47,1 0-45,-3-1 45,2 1-48,-3 0 46,-2 0-26,-2-2 28,0 2-46,-1 0 41,0 0-39,-13 0 40,22 0-37,-22 0 32,20-1-27,-20 1 37,13 0-38,-13 0 39,18-1-38,-18 1 33,16 0-32,-16 0 26,16-1-35,-16 1 46,15-1-39,-15 1 37,10-1-40,-10 1 35,12 0-39,-12 0 36,0 0-33,12-2 40,-12 2-40,0 0 36,0 0-37,12-1 36,-12 1-40,0 0 45,0 0-44,0 0 41,0 0-36,14 0 37,-14 0-35,0 0 32,0 0-29,0 0 32,0 0-38,0 0 35,0 0-31,0 0 35,0 0-2,10 0-4,-10 0-35,0 0 36,0 0-33,0 0 20,0 0-13,0 0 26,0 0-36,0 0 37,0 0-30,0 0 26,0 0-27,0 0 26,0 0-32,0 0 35,0 0-30,0 0 30,0 0-31,0 0 35,0 0-34,0 0 30,0 0-26,0 0 24,0 0-30,0 0 28,0 0-31,0 0 36,0 0-38,0 0 41,0 0-36,0 0 32,0 0-34,0 0 30,0 0-28,0 0 34,0 0-32,0 0 29,0 0-33,0 0 33,0 0-37,0 0 38,0 0-27,0 0 29,0 0-37,0 0 36,0 0-31,0 0 32,0 0-33,0 0 25,0 0-23,0 0 28,0 0-33,0 0 34,0 0-38,0 0 41,0 0-39,0 0 31,0 0-24,0 0 25,0 0-21,0 0 20,0 0-24,0 0 31,0 0-31,0 0 25,0 0-28,0 0 28,0 0-25,0 0 37,0 0-38,0 0 34,0 0-34,0 0 32,0 0-31,0 0 28,0 0-25,0 0 26,0 0-28,0 0 31,0 0-32,0 0 29,0 0-28,0 0 26,0 0-19,0 0 19,0 0-28,0 0 29,0 0-28,0 0 29,0 0-28,0 0 23,0 0-21,0 0 24,0 0-26,0 0 25,0 0-25,0 0 24,0 0-28,0 0 31,0 0-29,0 0 13,0 0-6,0 0 25,0 0-28,0 0 24,0 0-29,0 0 29,0 0-25,0 0 18,0 0-18,0 0 19,0 0-21,0 0 28,0 0-29,0 0 29,0 0-29,0 0 32,0 0-30,0 0 26,0 0-25,0 0 24,0 0-31,0 0 32,0 0-25,0 0 22,0 0-19,0 0 18,0 0-21,0 0 24,0 0-20,0 0 19,0 0-25,0 0 26,0 0-24,0 0 29,0 0-28,0 0 18,0 0-22,0 0 24,0 0-23,0 0 26,0 0-25,0 0 24,0 0-22,0 0 21,0 0-21,0 0 17,0 0-15,0 0 20,0 0-26,0 0 27,0 0-25,0 0 23,0 0-22,0 0 20,0 0-19,0 0 25,0 0-26,0 0 23,0 0-25,0 0 26,0 0-26,0 0 24,0 0-24,0 0 24,0 0-23,0 0 23,0 0-22,0 0 19,0 0-21,0 0 27,0 0-22,0 0 18,0 0-22,0 0 20,0 0-21,0 0 25,0 0-23,0 0 20,0 0-17,0 0 19,0 0-23,0 0 24,0 0-15,0 0 16,0 0-23,0 0 22,0 0-29,0 0 32,0 0-19,0 0 11,0 0-12,0 0 18,0 0-20,0 0 26,0 0-23,0 0 20,0 0-19,0 0 16,0 0-18,0 0 20,0 0-8,0 0 3,0 0-18,0 0 20,0 0-18,0 0 17,0 0-18,0 0 1,0 0 8,0 0 11,0 0-22,0 0 21,0 0-17,0 0 15,0 0-18,0 0 12,0 0-14,0 0 18,0 0-20,0 0 21,0 0-14,0 0 12,0 0-16,0 0 11,0 0-10,0 0 16,0 0-18,0 0 20,0 0-20,0 0 18,0 0-16,0 0 13,0 0-14,0 0 14,0 0-13,0 0 14,0 0-13,0 0 16,0 0-20,0 0 15,0 0-16,0 0 22,0 0-16,0 0 12,0 0-16,0 0 6,0 0-7,0 0 19,0 0-14,0 0 10,0 0-8,0 0 12,0 0-20,0 0 20,0 0-18,0 0 19,0 0-17,0 0 19,0 0-22,0 0 13,0 0-10,0 0 18,0 0-20,0 0 19,0 0-22,0 0 22,0 0-22,0 0 19,0 0-15,0 0 18,0 0-13,0 0 13,0 0-21,0 0 20,0 0-18,0 0 18,0 0-17,0 0 16,0 0-18,0 0 17,0 0-16,0 0 19,0 0-21,0 0 21,0 0-19,0 0 20,0 0-21,0 0 14,0 0-9,0 0 13,0 0-15,0 0 14,0 0-12,0 0 14,0 0-16,0 0 16,0 0-17,0 0 18,0 0-16,0 0 15,0 0-20,0 0 21,0 0-19,0 0 16,0 0-12,0 0 10,0 0-10,0 0 12,0 0-20,0 0 14,0 0-5,0 0 14,0 0-17,0 0 15,0 0-16,0 0 16,0 0-12,0 0 9,0 0-14,0 0 20,0 0-19,0 0 19,0 0-22,0 0 14,0 0-10,0 0 15,0 0-14,0 0 13,0 0-16,0 0 19,0 0-17,0 0 15,0 0-16,0 0 13,0 0-9,0 0 11,0 0-16,0 0 18,0 0-16,0 0 0,0 0-5,0 0 26,0 0-19,0 0 13,0 0-17,0 0 13,0 0-12,0 0 18,0 0-16,0 0 16,0 0-15,0 0 13,0 0-14,0 0 12,0 0-11,0 0 11,0 0-13,0 0 18,0 0-17,0 0 15,0 0-18,0 0 16,0 0-16,0 0 10,0 0-8,0 0 14,0 0-15,0 0 20,0 0-24,0 0 25,0 0-20,0 0 16,0 0-20,0 0 21,0 0-18,0 0 17,0 0-19,0 0 18,0 0-16,0 0 14,0 0-12,0 0 15,0 0-19,0 0 19,0 0-18,0 0 19,0 0-17,0 0 16,0 0-17,0 0 19,0 0-16,0 0 13,0 0-24,0 0 25,0 0-17,0 0 17,0 0-16,0 0 10,0 0-12,0 0 15,0 0-16,0 0 22,0 0-20,0 0 17,0 0-17,0 0 16,0 0-18,0 0 5,0 0 4,0 0 11,0 0-23,0 0 26,0 0-21,0 0 15,0 0-15,0 0 14,0 0-9,0 0 12,0 0-18,0 0 15,0 0-10,0 0 16,0 0-18,0 0 16,0 0-16,0 0 10,0 0-9,0 0 13,0 0-21,0 0 30,0 0-28,0 0 18,0 0-11,0 0 12,0 0-17,0 0 16,0 0-16,0 0 18,0 0-21,0 0 13,0 0-10,0 0 23,0 0-25,0 0 15,0 0-12,0 0 17,0 0-15,0 0 15,0 0-20,0 0 22,0 0-19,0 0 16,0 0-19,0 0 17,0 0-17,0 0 21,0 0-17,0 0 15,0 0-15,0 0 11,0 0-13,0 0 16,0 0-13,0 0 14,0 0-14,0 0 13,0 0-15,0 0 18,0 0-20,0 0 13,0 0-10,0 0 16,0 0-17,0 0 18,0 0-18,0 0 19,0 0-18,0 0 18,0 0-21,0 0 21,0 0-17,0 0 12,0 0-18,0 0 21,0 0-16,0 0 16,0 0-16,0 0 17,0 0-20,0 0 20,0 0-19,0 0 16,0 0-19,0 0 22,0 0-20,0 0 23,0 0-20,0 0 15,0 0-14,0 0 13,0 0-22,0 0 26,0 0-19,0 0 23,0 0-25,0 0 17,0 0-18,0 0 19,0 0-14,0 0 14,0 0-18,0 0 19,0 0-17,0 0 13,0 0-11,0 0 15,0 0-22,0 0 25,0 0-21,0 0 19,0 0-19,0 0 19,0 0-20,0 0 19,0 0-17,0 0 15,0 0-15,0 0 19,0 0-18,0 0 16,0 0-19,0 0 11,0 0-6,0 0 17,0 0-23,0 0 21,0 0-19,0 0 19,0 0-17,0 0 14,0 0-14,0 0 13,0 0-11,0 0 15,0 0-17,0 0 16,0 0-18,0 0 16,0 0-18,0 0 20,0 0-14,0 0 12,0 0-18,0 0 21,0 0-21,0 0 20,0 0-17,0 0 12,0 0-8,0 0 13,0 0-21,0 0 21,0 0-18,0 0 19,0 0-18,0 0 10,0 0-6,0 0 11,0 0-17,0 0 21,0 0-20,0 0 18,0 0-15,0 0 14,0 0-13,0 0 11,0 0-15,0 0 11,0 0-11,0 0 20,0 0-22,0 0 22,0 0-18,0 0 11,0 0-12,0 0 15,0 0-17,0 0 17,0 0-14,0 0 18,0 0-21,0 0 23,0 0-24,0 0 25,0 0-22,0 0 11,0 0-10,0 0 16,0 0-17,0 0 16,0 0-12,0 0 5,0 0-2,0 0 11,0 0-24,0 0 23,0 0-17,0 0 16,0 0-16,0 0 12,0 0-10,0 0 15,0 0-20,0 0 18,0 0-17,0 0 21,0 0-19,0 0 16,0 0-14,0 0 10,0 0-6,0 0 12,0 0-22,0 0 21,0 0-19,0 0 20,0 0-18,0 0 18,0 0-18,0 0 12,0 0-15,0 0 19,0 0-15,0 0 16,0 0-17,0 0 18,0 0-16,0 0 13,0 0-14,0 0 18,0 0-19,0 0 18,0 0-19,0 0 18,0 0-14,0 0 16,0 0-18,0 0 18,0 0-2,0 0 1,0 0-16,0 0 16,0 0-18,0 0 19,0 0-19,0 0 19,0 0-21,9-1 16,-9 1-28,0 0-35,0 0-72,0 0 14,0 0-70,0 0 3,12-2-63,-12 2-55,0 0-137,18-2-175,-18 2-124</inkml:trace>
  <inkml:trace contextRef="#ctx0" brushRef="#br0" timeOffset="7098.86">13396 5666 79,'-16'-3'237,"16"3"-57,-15-4-12,15 4-28,-11-3-22,11 3-28,-10-3-18,10 3-14,0 0-19,-11-2-4,11 2-4,0 0-14,0 0 0,0 0-4,15 5-2,-3-2 1,2 1 5,5-3 4,5 1 0,3 2 4,2 0 4,8 0-5,1-1 3,1 1-10,8-1 15,0 1 0,2 1-8,-2-2 1,3 0-5,-2 1 0,0-2-8,0 1 4,0 1-4,-5-1 0,-2-2-5,-1 0 7,2 2-5,-3-2-7,1 0 11,-2-1-6,0 3 4,0-2-4,-4-1 0,-2 2-3,-1-1-2,-2-1 1,-1 0 0,-5 3 10,-1-3-14,-3 0 2,-4 0 4,0 0-11,-3 0 15,1 0 2,0 0-2,-13 0 15,14 0 3,-14 0 0,14 0-6,-14 0 6,0 0-8,9-3-4,-9 3 1,0 0-10,-10-4 0,10 4-6,-16-4 8,5 3-4,-5-2 0,1 2 4,-3-2-8,-2 0 2,-1 0 3,-2 1-11,-4-3 14,0 4 0,0-2-11,-3 1-2,0-1 12,-4 0-6,-3 1-11,-1 0 11,-2 0-4,2-1 3,-2 2 0,-2 0-3,3 0 3,-2-1-2,0 1 4,1-1 2,2 1 1,-3 1-5,4-1 7,-1 1-8,-1-2-4,2 2 10,4 0-5,0 0-5,1 0 13,1 0-9,0 2-4,2-2-1,1 1 7,7-1-2,1 1 3,0-1-1,3 2 1,2-2-3,2 1 1,0-1 4,13 0-8,-21 0 2,21 0 4,-16 2-8,16-2 4,-12 2 6,12-2 1,0 0-4,-3 6 10,3-6 8,11 4-8,0-1 9,4 1-3,5-1 5,5-1-1,4 1 8,9-3-13,0 2-2,11 0 7,2 1-6,0-2-4,3 0-11,-4 0 13,5 1 1,-4-1-2,-1 0-10,0-1 1,-8 0 3,0 0-5,-2 0 9,-3 3-4,-4-3-6,-1 0 9,-3 0-9,-1 0 2,-3 0-2,-3 0 0,0 0 0,-1 0 6,-2 0-5,-5 0-2,1 0-3,-3 1 2,-12-1 6,21 0 5,-21 0 1,18 0-3,-18 0 1,15 0 6,-15 0-9,12 1 1,-12-1 6,0 0-6,14-1 0,-14 1 5,0 0-12,0 0-1,0 0 9,-6-4-1,6 4-5,-17-2 3,3 0-6,-5-1-3,-2 1 9,-3-1-8,-4 1 7,-1-1-2,-8 1-3,0 0 5,-3 0-8,2-1 1,-3 0-9,0 1 14,1-1-2,-2 1 2,3 0-1,0 1 0,3-1 1,3 0 0,6 1 2,-3-1-3,8 2 0,0-1-4,3 0-7,4 1 12,1-2-8,0 2 13,14 0-7,-23-1-1,23 1 10,-16 1-10,16-1-8,-12 2 12,12-2-1,0 0 3,0 7 3,0-7-7,14 5 9,-3-2-6,4 1-3,3-1 8,7 1-3,0-1 6,5-1-5,0 1 2,5-1-5,1 1-1,-2-1 4,4 0 3,-7 1-6,0-2 8,-1 0-8,0-1-4,-2 3 4,-4-3-3,-1 1 3,-1-1 3,-4 1-10,-3-1 6,0 2 0,-2-2-1,0 1 4,-13-1 12,19 1-3,-19-1 5,17 0 34,-17 0-49,14 2 10,-14-2 14,0 0-26,10-2 32,-10 2-43,0 0 7,0 0-2,0 0-1,-8-5 4,8 5-2,0 0 2,-10-1 19,10 1-24,-10-3 2,10 3-8,-9-1 13,9 1 2,-9-3-6,9 3 2,0 0-1,-10-1 4,10 1-5,0 0-2,0 0 10,-10-2-4,10 2-5,0 0 4,0 0-4,0 0-4,-8-3 13,8 3-25,0 0-29,0 0-27,0 0-31,0 0-37,0 0-60,-13 3-90,13-3-269,0 0-77</inkml:trace>
  <inkml:trace contextRef="#ctx0" brushRef="#br0" timeOffset="12510.11">5982 4492 287,'0'0'213,"8"-5"-30,-8 5-28,4-7-27,-4 7-26,6-6-16,-6 6 7,4-8-4,-4 8-7,1-7-25,-1 7-6,2-7 5,-2 7-13,1-7 11,-1 7 6,0-9-1,0 9-15,-1-7-5,1 7-9,-3-8-19,3 8 13,-5-10-6,0 5-3,2-1-1,-4-1-6,0 0 5,1 0 2,-3-1 1,-4-2 1,2 0-9,-5 0 2,0-1-19,-4-2 13,1 2-8,-5-2 6,-2 0-11,0 0 12,-4 1-14,1-1 16,-7-2-14,0 4 5,-2-3-7,-3 1 19,2 4-14,-1-3 13,2 2-13,-3 1 11,1-1-17,4 3 11,3-1 2,-4 0 3,1 1-12,-6-2 9,0 2-10,-2-1 16,2 1-18,-1 2 14,-2 0-8,-2 0 11,-2 1-22,1 0 19,-4 1-13,0 2 13,-4-1-4,2-1 12,-1 3-21,-2-1 19,-2 1-6,2-3 2,-3 3-14,2-3 18,0 3-14,-1-2 5,2 0-9,0 1 18,0 0-16,2 1 9,3-1-7,1-1 12,0 2-16,6 0 12,2 0-5,2 0 9,-3 0-15,3 2 11,-1-1-10,0 1 9,2 1-16,0 1 13,-6-1-4,-1 3 10,2 0-16,0 1 8,0 2-3,2-3 13,-2 4-16,1 0 12,1 0-10,1 1 17,0-1-17,0 1 14,3-1-8,-2 2 9,3 0-15,6-3 14,-2 2-14,4-1 12,-2-1-3,3 1 6,-2 1-15,2-2 9,1 2-12,0-2 19,-1 4-13,4-4 12,-3 1-13,1 2 15,0-2-5,0 4-1,0-4 0,2 3-7,-2 0 7,4-1 7,-3 0-10,2 2 2,-1-2 6,-1 2-4,3 0-1,-1 3 0,-2-2-1,2-1 2,1 3-5,0-1 5,1 0 0,-3 0-11,6 1 10,-2-2 0,1 2-4,-2-2 2,4-1 1,3 2-4,-1-3 5,0 3 0,2 0-4,-3-1-2,4 1 0,-2-1-1,2 1-10,-1 0 17,4 0-10,-2-1 7,1 1-3,1 1 6,1 0-9,-1-1 11,1 0-14,1 3 6,-2-2 10,2 1 1,3-2-8,-2-2 5,1 3-2,1-1-4,0 0 4,0-1 4,0 2-7,1-1 8,-1-1 1,0 1-7,1-2-1,0 2 17,2 0-19,-1-1 20,0 2-20,2-2-4,-2 1 1,2 0 6,1 1-7,0-1 1,0 1 6,3 0-5,-2 0 3,0 1 4,2 0-2,0 1-2,2 1 3,0 1-3,1 0 1,-1 0 0,1 0-1,2-2 1,1 2 3,0 0-4,1-1 6,3-1 1,0 2 1,3 0-4,0 1 1,3-4-2,0 3 2,3-1 2,2-3 14,4 5-14,1-3 1,1 0-4,3 0 1,2-2-3,-1 1 3,2-1 3,1-1 2,3 0-5,-2 0 0,2-3 26,-2 0-31,4 1 31,-1-2-32,1-1 35,2 1-34,0 0 26,1-2-35,1 2 29,0-3-30,1 1 33,1-3-31,-1 3 28,-1-3-32,2 0 39,-2-2-37,3 2 32,-2-2-33,-2 0 32,5-1-33,-4 0 32,-1 0-37,-2-2 35,-2-1-26,7 1 29,-5 0-29,0-1 30,8-1-40,-1 0 42,0 0-38,2-1 33,-2-1-35,0 0 42,1 1-36,-1-1 33,-2-1-42,1 1 40,-2-2-33,-7 1 29,2 1 1,-1-1-36,0 0 35,0-1-41,-2 2 45,1-1-37,1-1 35,-3 0-30,3 0 27,3 2-33,2-5 43,-2 2-49,1 1 37,1-2-32,-4 1 40,4-1-43,-9 1 42,7-1-42,-7 0 43,1 1-42,-1-1 44,0 0-41,0 1 33,0 0-35,-2-2 41,-2 1-39,1 2 25,0-2-25,-4-1 43,-3 4-39,5-3 31,-5 0-25,0 0-1,0 1 3,-3-1 8,4 0-4,-5-1 3,5-1 3,-4 3-1,1-4 1,-2 1-5,1 2 2,0-4 3,1 3-4,-1-3 6,2 2-5,-4-3 4,1 3 0,-1-2 1,-1 1 0,-1-1-4,2 2 3,-4-3 0,2 3-2,-1-4 8,-2 5-2,-2-5 2,2 3 38,-2-3-44,-1 1 34,0 0-45,2-2 44,-2 1-43,-4 0 38,4-1-45,-4 2 40,3-4-48,-3 2 37,0 1-32,1 1 43,-1-3-39,0 1 35,-2 2-34,1-2 11,1 1-14,-1 0 32,-1 0-41,-1 1 46,2-1-47,-2 0 44,-2 2-32,5-3 23,-4 1-27,1 2 39,-1-1-31,-1 0 33,2 0-40,-1 0 37,-2 1-36,2-1 35,-2 3-35,1-2 38,0-1-37,0 1 35,-1 0-39,0 0 33,0 1-33,-1-3 36,2 0-35,-3 2 2,3-1 12,0 0-3,-2 0 5,1 0-2,-2 0 1,2-2-4,1 1 6,0 2-4,-1-4 6,0 2-1,1 0-2,-1-3-3,-1 3-1,2-1 6,-3-1-8,3 2 8,-2 1 3,-1-2 4,1 1 22,-3-1-12,4 1 2,-3 0 4,-1 1-1,1-4-3,-1 3-7,-1 0-6,1-3 4,-1 1-1,-3-1-1,2-1 9,1 0-2,-4 0-10,0 2 1,-2-3 22,3 2-24,-4-5 16,0 2-23,3 3 18,-4-4-23,0 2 22,-1 0-27,1-2 20,0 2-20,-1 0 23,-2 2-24,2-1 19,-1 0-25,0 2 24,0 0-29,-2 2 26,3 0-33,-2 2 10,0-2-55,-2 4-51,-3-1-63,2 4-50,-5 0-51,-4 2-76,-1 0-352,-3 3-222</inkml:trace>
  <inkml:trace contextRef="#ctx0" brushRef="#br0" timeOffset="15085.06">9232 9617 53,'-14'-3'180,"2"0"-18,2 2-25,0-2-19,10 3-27,-13-3-15,13 3-3,-14-4-10,14 4-22,-10-2-7,10 2 1,-9-1-7,9 1-9,0 0 5,0 0 3,0 0 9,0 0 17,11 0-3,2 1 11,6 0 9,5-1 8,6 0 7,12 0-15,9-1 1,3 0-11,2-3-9,3 1-1,1 1-13,0-1-8,1 0-2,-3 2 6,2-4 18,0 2-31,-4 0-2,-1-1-5,-4 2-4,-2 2-8,-10-3 3,1 2-2,-8 0-4,-3-1-10,-3 0-22,-6 2-20,1-1-16,-7-1-10,4 1-25,-8 1-23,-10 0-39,16-2-69,-16 2-162,0 0 145</inkml:trace>
  <inkml:trace contextRef="#ctx0" brushRef="#br0" timeOffset="15496.04">9211 9697 56,'0'0'245,"-15"2"-52,15-2-61,0 0-23,-13 0-15,13 0-3,0 0 2,0 0 2,0 0 6,13 3-11,-13-3-20,28 0 12,-10-1-13,4 1 16,6-2-21,7 2 15,5-2-23,9-1 16,2 2-20,5-2 21,2 0-20,-1 1 18,3 0-33,0 0 23,1 1-34,-2-1 29,0 2-37,-1 0 20,-5 0-32,1 0 27,-3 0-28,-7 0 25,-2 0-38,-4 2 34,-5-2-33,-2 0 27,-3 1-31,-1-1 40,-6 1-33,-1-1 43,-1 0-40,-5 0 33,1 0-11,-3 1 43,-12-1-32,20 0 46,-20 0-44,19 0 34,-19 0-54,13 0 34,-13 0-45,12-1 34,-12 1-46,11-1 35,-11 1-35,0 0 37,13 0-40,-13 0 33,0 0-54,0 0 9,14 1-57,-14-1 16,0 0-61,3 6 5,-3-6-70,0 0-112,0 9-358,0-9-171</inkml:trace>
  <inkml:trace contextRef="#ctx0" brushRef="#br0" timeOffset="16454.6">16197 8081 97,'0'0'136,"0"0"-10,-18 0-18,18 0 0,0 0-9,0 0-16,-10-2-11,10 2-2,9-1 17,4 1 9,5-3-7,11 2 1,9-2-6,12-1-8,8 2-12,4 1-3,15-2-5,-3 0-4,5 3-8,-3 0-11,-2 3 0,0-1-7,-10 0-6,-3 2 6,1 0-7,-5 1-3,1 0-3,-4 0-1,-2 0-3,-2-1-1,-6 1-4,-5 0 12,-6-2-13,-5 0 0,-1 1 0,-7-2 0,-2 1-3,0-3 2,-4 2-1,-1 0 3,-2 0-4,-11-2 0,13 1 0,-13-1-2,0 0 5,0 0-4,0 0-2,-18-1 2,3 1 3,-6-2-7,-8 2 7,-9 0-1,-3-1 0,-10 1-8,-2 1 6,-3-1 3,-4 0 0,-3 2-4,-13 0 2,0 0-7,-3 1 1,2 1 5,-2-3 5,4 3-22,-1 0 17,14-1 0,-1 2 21,4-3-18,3 1 9,3 1-16,3-1 3,10 1-1,4-2-1,7-1-3,2 2 6,6-3-6,1 1 7,7 1 6,-2-1 2,3-1-7,12 0 6,-14 0 15,14 0-24,0 0 24,0 0-20,0 0 16,0 0-41,16 0 46,-16 0-24,18 0 2,-18 0-54,21 0-41,-21 0-50,22 3-77,-13-1-248,-9-2 50</inkml:trace>
  <inkml:trace contextRef="#ctx0" brushRef="#br0" timeOffset="18278.04">9136 9247 134,'-14'0'245,"14"0"-49,-12-3-27,12 3-48,0 0-6,-15-1-31,15 1-14,0 0-19,0 0-9,0 0-12,0 0-2,0 0-3,0 0 5,19 1-1,-7-1 0,8 0-3,0 0 9,6 0-8,2 0 2,4 0-7,0 0 3,5 0-9,-1-1 3,2 0-9,-2 1 6,-4-2-9,0 1 6,-3 1-14,1-3 10,-2 3-8,-5-1 7,0 1-9,-4 0 6,0 0-5,-3 0 8,-1 0-10,-2 0 5,-2 0-8,-11 0 8,19 0-7,-19 0 7,17 0-13,-17 0 13,0 0-7,10 0 9,-10 0-13,0 0 15,-9 5-10,9-5 9,-15 4-9,2-1 9,-1-1-8,-5 2 10,-3 3-11,-3-3 12,-3 0-15,-4 1 17,-3 0-14,1 0 8,-2 0-9,-4 0 7,-5 1-12,7-1-2,0-2 4,0 0 0,4 3 1,5-3 4,1-1-2,5-1 3,2 1-1,2-1 2,6 1-2,-2 0 6,5 0-1,-1-1 1,11-1 4,-11 4 2,11-4 2,0 0 6,8 3-5,1-1-6,2-2 20,5 1-14,4 0 10,2-1-31,2 0 30,3 0-18,1 0 12,2 0-15,0-1 16,0 1-18,0-1 16,-1 1-19,-1-2 16,-2 2-18,-3 0 20,-1-1-13,-3-1 18,-4 2-23,-2 0 33,1 0-7,-14 0 24,22 0-22,-22 0 25,16-2-31,-16 2 16,13-3-28,-13 3 22,7-4-29,-7 4 24,0 0-26,0 0 24,-3-6-38,3 6 30,-9-2-21,9 2 22,-9-4-27,9 4 26,-9-3-28,9 3 25,-12-2-22,12 2 24,-11-2-23,11 2 24,-10-1-23,10 1 25,-14 0-33,14 0 30,-9 0-22,9 0 21,0 0-23,-14 0 21,14 0-22,0 0 18,0 0-17,-15 0 22,15 0-20,0 0 20,0 0-18,0 0 19,-13 0-23,13 0 23,0 0-20,0 0 18,0 0-11,0 0 22,0 0-23,0 0 26,-13 0-26,13 0 20,0 0-20,0 0 20,0 0-25,0 0 29,0 0-26,0 0 13,0 0-11,0 0 22,0 0-22,0 0 19,0 0-29,0 0 31,0 0-32,0 0 32,0 0-24,0 0 23,0 0-17,0 0 18,0 0-30,0 0 26,0 0-27,0 0 32,0 0-28,0 0 26,0 0-26,0 0 27,0 0-34,0 0 30,-9 0-20,9 0 25,0 0-26,0 0 22,0 0-34,0 0 35,0 0-23,0 0 27,0 0-26,0 0 21,0 0-20,0 0 23,0 0-37,0 0 33,0 0-27,0 0 26,0 0-23,0 0 26,0 0-28,0 0 22,0 0-22,0 0 19,0 0-19,0 0 28,0 0-29,0 0 30,0 0-36,0 0 36,0 0-30,0 0 28,0 0-30,0 0 25,0 0-25,0 0 32,0 0-27,0 0 28,0 0-27,0 0 23,0 0-25,0 0 28,0 0-30,0 0 28,0 0-31,0 0 30,0 0-28,0 0 26,0 0-26,0 0 33,0 0-41,0 0 41,0 0-23,0 0 20,0 0-27,0 0 30,0 0-31,0 0 26,0 0-28,0 0 29,0 0-29,0 0 29,0 0-28,0 0 31,0 0-34,0 0 33,0 0-44,0 0 44,0 0-31,0 0 30,0 0-28,0 0 27,0 0-24,0 0 28,0 0-29,0 0 24,0 0-27,0 0 29,0 0-37,0 0 32,0 0-29,0 0 21,0 0-45,0 0-10,-5 8-68,5-8-37,-4 7-62,4-7-76,-5 9-188,5-9 32</inkml:trace>
  <inkml:trace contextRef="#ctx0" brushRef="#br0" timeOffset="21877.78">6451 11740 35,'-9'-1'162,"9"1"-36,-14-4-26,14 4-9,-14-3-15,14 3-11,-11-3-17,11 3-11,-9-3-4,9 3-11,0 0-9,-11-1 2,11 1-2,0 0-2,0 0-3,0 0 9,0 0 9,0 0 0,0 0 5,6 5 10,-6-5-1,10 4-2,-10-4 1,18 3 3,-7-1 1,2-1 3,1 1-2,4-1-1,1 0 2,2-1 2,0 0-8,6 0 17,1-1-18,-1 0 8,10-2-13,-1 1 19,2-1-18,-1-2 10,9-2-21,-2 4 16,2-3-17,-3 1 21,2-1-26,1 1 19,-9 0-24,9-2 23,-9 3-26,1-1 11,1 1-15,-2 0 16,-1-2-19,1 3 27,-3-3-19,3 3 24,-1-3-33,1 3 29,-1-3-27,1 3 27,1-3-30,-1 3 23,2-2-22,-1 1 28,3-1-26,-2 1 24,1 0-30,-1 0 23,1 0-24,-1 1 26,0 2-41,-2-2 42,-1 1-31,-5 0 26,-1 1-29,1 0 28,-3 0-38,0 1 35,0 0-24,-1 0 27,-5 0-27,2 1 22,-1 0-20,0-1 27,-1 1-37,1 1 36,0-2-26,1 1 31,2-1-30,-3 1 26,4-1-28,-2 0 29,3 0-26,-1 0 31,0 0-29,0 3 31,1-3-34,-3 0 34,4 0-39,-4 0 34,3 1-30,0-1 25,-1 2-28,1-1 27,-2 0-36,-2 2 42,3-2-34,1 2 35,-1-1-40,0-1 42,-2 1-40,2-1 33,1 1-29,0 0 26,2 0-30,-1 0 37,-2-2-35,1 3 34,4-2-37,-1 1 39,-2 0-41,2-1 43,-1 0-34,1 2 33,2-2-37,-1 0 36,0 1-34,3-1 29,0 1-30,-4-1 37,6 0-41,-1 1 41,1-1-41,-1 0 37,-4 0-41,5-1 40,-1 0-32,1 1 38,0-1-42,-4 1 43,-1-1-38,0 0 32,6 0-34,-6 2 39,0-2-39,1 0 40,1 0-39,-3 0 32,-1 0-38,4 0 44,-2 1-44,0-1 44,0 0-38,-1 0 38,1 0-46,-3 0 44,1 0-37,0 0 43,-2 0-46,2 0 42,-2 0-44,-5 0 43,0 0-46,0 0 45,-2 0-40,-1 0 38,-1 0-43,-2 0 44,-2 0-48,-2 0 32,-2 0-39,2 0 33,-3 0-52,-10 0 1,14 5-10,-14-5 2,9 3-53,-9-3-44,4 6-44,-4-6-38,-4 6-82,4-6-134,-9 3 70</inkml:trace>
  <inkml:trace contextRef="#ctx0" brushRef="#br0" timeOffset="24139.89">9092 11792 159,'-25'-1'216,"2"1"-29,2-1-10,1 0-16,2-1-10,4 2-16,1-2-24,0 2-23,3 0-19,10 0-5,-20 0-9,20 0-2,0 0-1,0 0 1,0 0 3,0 0-4,0 0-3,14 2-4,-1 0 30,4-1-32,3 1 28,6-1-38,3 0 27,1 2-36,9-2 37,0-1-45,11 3 46,0-2-46,2-1 34,2 0-43,2-1 35,3 0-42,-1-1 27,-1 1-33,3-2 36,-2 1-43,-2 0 40,-1-1-36,-3 1 32,-2-1-39,1 1 44,-4 0-37,-6-1 37,0 1-36,0 0 42,-2-1-50,-1 0 43,-1 2-35,-3-2 23,-3 1-17,-3 1 37,0 0-44,0 0 39,-6 0-42,-3-1 43,2 0-39,-5 2 39,0 0-41,-2-3 43,-3 3-47,2-1 37,-13 1-29,17 0 39,-17 0-40,16-1 48,-16 1-38,14-2 33,-14 2-41,9-1 43,-9 1-50,0 0 44,0 0-48,7-4 44,-7 4-45,0 0 34,-12-4-34,12 4 44,-18-5-46,5 2 41,-2 1-41,-3-1 39,-3 3-42,-4-3 47,0 1-47,-6-1 42,-4 2-37,-2-2 40,-2 1-45,-10-1 44,-1 0-45,-1 2 44,-2-2-46,-4 1 47,1-1-55,-1 0 52,-1 1-34,-1-1 35,2-1-40,-1 2 40,-1-2-40,2-1 38,2 2-40,-1-3 41,6 0-41,-2 2 44,2-1-43,2-1 36,3 1-41,6 0 42,1 0-38,2 2 41,-1-1-41,4 0 44,2-1-44,3 4 39,1-1-43,3 0 46,0 1-41,3-1 38,1 2-36,6-3 37,-2 3-43,4 0 39,-1 3-37,0-3 41,2 2-37,1 0 32,2 1-35,1 0 39,1 1-48,6-4 49,-5 8-40,5-8 40,3 9-37,5-4 38,1 1-42,5-2 39,4 2-35,5 0 40,3-1-34,8 0 32,1-2-39,4 1 41,1 0-39,10 0 33,0-3-31,3 2 37,2-2-37,3 0 40,0 1-42,2-2 19,-1 0-15,0 0 38,1-2-47,-1 2 46,-2-1-40,0 0 36,-2 1-37,-2-3 43,0 3-43,-2-2 42,0 0-44,-2 1 39,-6 0-42,-2-2 46,2 3-37,-3-1 28,1-1-34,-4 0 42,4 1-41,-4 0 43,0 0-43,-3 0 39,-3-2-40,0 3 39,-2-3-37,-1 2 42,-1 0-49,0 0 41,0-2-35,-6 2 33,1 0-28,-2-1 34,0 1-39,-2-2 41,1 3-42,-6 0 39,2-1-36,-2-1 40,-2 2-44,1-1 40,-12 1-43,19-1 44,-19 1-42,15-1 40,-15 1-36,13 0 42,-13 0-42,10-1 43,-10 1-43,0 0 42,13 0-42,-13 0 40,0 0-41,0 0 38,0 0-43,0 0 44,-6-5-42,6 5 35,-16 0-28,2 0 31,0 0-37,-6-2 43,-2 2-42,-5 0 39,-3 0-42,-2-1 47,-8 1-49,0-2 42,-4 1-47,-6 1 49,-3 0-46,-2-1 39,-1-1-33,0 1 41,1-1-42,-1 0 41,-2-1-43,2 0 44,0 2-41,2-2 42,0 0-44,2 1 33,2 0-31,2 1 45,4 1-44,3-2 27,-1 4 10,3-1-41,0 1 42,5 0-44,4-1 46,2 3-40,3-2 31,2 4-33,3-4 44,3 1-40,0 0 36,2 1-40,3-2 26,-1 2-28,3-1 39,1 1-40,-1-3 42,10-1-43,-14 6 38,14-6-38,-11 6 38,11-6-34,-8 3 40,8-3-40,-7 6 44,7-6-49,0 0 47,2 7-40,-2-7 36,11 4-37,1-3 42,-1 0-41,8 2 44,1-2-47,5-1 38,6 2-33,1-1 44,7 0-42,2 0 42,0-1-40,10 2 34,-2-1-41,-1 2 47,-4-3-44,-2 1 37,0-1-38,0 1 41,-1 1-42,0-1 45,-1 1-41,-1 0 38,-2-2-41,0 3 42,2-3-41,-6 2 37,0-2-36,-1 0 25,0 2-23,-1-1 17,-2-1-16,2 0 40,-2 1-46,-1-1 49,-2-1-41,3 1 34,-8 0-38,4-1 41,-2-1-50,0 2 22,-2 0-9,2-2 31,-3 2-34,-2-3 40,4 3-40,-3-2 40,-2 1-43,-2 0 40,0 1-40,-1-3 39,-2 3-38,-1-1 41,1 0-48,-12 1 43,15 0-34,-15 0 26,17-3-22,-17 3 38,11 0-36,-11 0 17,12 0-14,-12 0 41,0 0-44,11-1 43,-11 1-46,0 0 40,0 0-50,14 0 57,-14 0-49,0 0 36,0 0-34,0 0 40,0 0-43,12 0 44,-12 0-47,0 0 25,0 0-18,0 0 38,0 0-43,0 0 39,0 0-46,0 0 48,0 0-41,11-2 38,-11 2-44,0 0 44,0 0-45,0 0 46,0 0-42,0 0 35,0 0-33,0 0 40,0 0-46,0 0 43,0 0-42,0 0 42,0 0-41,0 0 38,0 0-38,0 0 42,0 0-46,0 0 46,0 0-42,0 0 37,0 0-35,0 0 41,0 0-37,0 0 42,0 0-45,0 0 47,0 0-45,0 0 45,0 0-41,0 0 38,0 0-46,0 0 39,0 0-38,0 0 39,9 3-34,-9-3 40,0 0-47,0 0 44,0 0-49,0 0 48,0 0-34,0 0 34,0 0-43,0 0 42,0 0-38,0 0 34,0 0-42,0 0 49,0 0-44,0 0 42,0 0-35,0 0 34,0 0-55,0 0 55,0 0-42,0 0 43,0 0-44,0 0 44,0 0-49,0 0 47,0 0-41,0 0 40,0 0-39,0 0 43,0 0-41,0 0 35,0 0-42,0 0 44,0 0-40,0 0 43,0 0-42,0 0 45,0 0-48,0 0 42,0 0-40,0 0 46,0 0-44,0 0 35,0 0-35,0 0 41,0 0-47,0 0 48,0 0-42,0 0 42,0 0-49,0 0 50,0 0-48,0 0 40,0 0-32,0 0 36,0 0-41,0 0 43,0 0-39,0 0 37,0 0-45,0 0 35,0 0-26,0 0 40,0 0-36,0 0 35,0 0-42,0 0 40,0 0-39,0 0 41,0 0-42,0 0 41,0 0-42,0 0 40,0 0-42,0 0 40,0 0-34,0 0 45,0 0-40,0 0 29,0 0-35,0 0 42,0 0-47,0 0 48,0 0-37,0 0 33,0 0-38,0 0 42,0 0-48,0 0 38,0 0-30,0 0 33,0 0-36,0 0 40,0 0-39,0 0 29,0 0-22,0 0 27,0 0-37,0 0 44,0 0-43,0 0 36,0 0-49,0 0 45,0 0-33,0 0 44,0 0-45,0 0 40,0 0-43,0 0 31,0 0-17,0 0 33,0 0-43,0 0 41,0 0-40,0 0 43,0 0-43,0 0 33,0 0-34,0 0 40,0 0-38,0 0 40,0 0-42,0 0 41,0 0-37,0 0 37,0 0-42,0 0 40,0 0-39,0 0 38,0 0-38,0 0 35,0 0-33,0 0 36,0 0-39,0 0 42,0 0-43,0 0 39,0 0-34,0 0 35,0 0-45,0 0 37,0 0-61,0 0 24,0 0-61,-9-4 22,9 4-58,0 0 21,0 0-38,0 0-26,-14-1-62,14 1-55,0 0-288,0 0-88</inkml:trace>
  <inkml:trace contextRef="#ctx0" brushRef="#br0" timeOffset="25320.5">17179 13166 222,'0'0'370,"-7"-2"-94,7 2-28,0 0-74,-5-5-15,5 5-46,0 0 2,18-2-36,-4 2 20,5 0-38,9 0 10,4 2-19,8-2 23,12 2-38,-1-1 21,3 1-33,2-1 22,0 1-36,1 0 31,-1 2-31,4-1 27,-1-1-34,2-1 27,-1 1-40,4 0 38,-3-1-20,3 1 39,-2-1-33,-1-1 44,-1 0-37,0 0 38,-3-1-34,-4 1 49,1-3-46,-7 2 43,-7 0-29,-2-1 26,-9 1-25,-2-1 38,-3 2-16,-3-4 12,-3 3-23,1-3 6,-4 2-24,3 1 14,-4-2-17,0-1 17,-2 2-21,0-1 7,-4 1-21,2-1 10,-10 3-8,17-2-2,-17 2 1,13-3-8,-13 3-16,10-3-3,-10 3-59,0 0 4,15-1-69,-15 1 23,0 0-47,5 4-4,-5-4-74,-2 5-57,-3-2-111,-2 3-240,-3-3-155</inkml:trace>
  <inkml:trace contextRef="#ctx0" brushRef="#br0" timeOffset="26126.02">17608 13242 204,'-9'-10'254,"5"0"-37,-2 3 19,1-3-21,0 5-5,1-1-49,1 1-30,-2-1-5,5 6 16,-4-9-61,4 9 11,1-8-44,-1 8 19,8-5-39,2 3 21,-1 0-35,4 0 25,1 2-51,5-1 44,2 1-30,2 1 26,4 0-34,-1 2 29,2 0-34,2-1 28,-4 1-25,2 2 26,-4-1-27,4 1 24,-4 0-31,-2 0 37,-6 0-40,1-1 28,-1 0-26,-1 0 7,-5-1-5,2 1 1,-2-2 4,-1 1 1,-9-3 11,13 2-3,-13-2-5,12 5 31,-12-5-29,11 5 27,-11-5-36,10 5 36,-5 0-27,0 0 1,-1 2 4,2 0 5,-2 4 6,5 0 8,-3 3-16,1 1 8,1 2 34,0 3-38,1 2 31,0 3-38,1 1 38,-1 2-39,-2-1 41,3 1-36,0 4 40,-2-3-7,-3 5-42,2-5 32,0 4-37,-3 1 40,0 0-39,-2 0 32,-2 1-33,0 0 35,0-1-36,-2 0 30,-2 0-31,3 0 38,-3-3-36,-2 1 37,-1-1-38,3-9 33,-1 7-27,0-5 20,0-1-25,-1-2 38,-2 1-45,4-3 48,-1-3-46,0-1 39,-1 0-34,2-1 51,-3-4-35,3 0 44,-2-1-30,-3-1 33,-1 1-35,0-2 35,-4-1-39,-3-2 30,-2-1-43,-3 1 36,-2-2-31,-3 0 22,-4-2-31,-1 1 33,0-1-35,-6 0 23,-2-1-26,3-1 32,-1 1-38,-3 0 32,7-2-35,3 2 40,0 1-37,3 0 29,5 0-24,0 0 18,3 0-55,1 0-6,3 0-71,0 0-8,5 0-58,-1 0-18,12 0-52,-14 1-91,14-1-275,0 0-136</inkml:trace>
  <inkml:trace contextRef="#ctx0" brushRef="#br0" timeOffset="27155.92">18704 14035 337,'-9'-2'415,"9"2"-110,0 0-14,0 0-75,-10-3 12,10 3-69,0 0 12,0 0-67,0 0 26,10-1-54,3 1 19,1 0-48,5-1 33,2 2-48,0-1 32,6 0-38,3 1 19,-2-1-38,1 3 35,-2-2-41,0 3 36,-3-2-48,-2 1 33,-2 0-33,-4-2 40,2 2-46,-6-1 35,2 2-36,-2-3 26,-1 1-18,0 1 38,-11-3-42,16 2 41,-16-2-36,14 2 39,-14-2-39,11 1 47,-11-1-42,10 2 47,-10-2-39,0 0 34,11 3-29,-11-3 33,0 0-40,0 0 37,12 1-40,-12-1 32,0 0-28,0 0 30,11 2-29,-11-2 37,0 0-26,0 0 30,0 0-33,0 0 26,11 1-23,-11-1 14,0 0-28,8-2 29,-8 2-32,0 0 20,13-1-19,-13 1-1,0 0 27,12-2-32,-12 2 25,0 0-30,11-2 23,-11 2-21,0 0 13,10-2 11,-10 2-22,0 0 23,0 0-23,0 0 11,13 0-8,-13 0-8,0 0 8,0 0 26,0 0-27,0 0 0,10-1 2,-10 1 5,0 0-8,0 0 28,0 0-28,0 0 28,0 0-24,0 0 17,0 0-22,0 0 2,0 0 26,0 0-27,0 0 27,0 0-27,11-2 23,-11 2-18,0 0-5,0 0 29,0 0-28,0 0 25,0 0-20,0 0 20,0 0-17,0 0-1,0 0 21,0 0-20,0 0 3,0 0 0,0 0 19,0 0-15,0 0 12,0 0-15,0 0 0,0 0 14,0 0-14,0 0-6,0 0 1,0 0-3,0 0 2,0 0 2,0 0-2,0 0 4,0 0-7,0 0 7,0 0-6,0 0 1,0 0 2,0 0-2,0 0 11,0 0-12,0 0 3,0 0-6,0 0 5,0 0 0,0 0 0,0 0-2,0 0 1,0 0 5,0 0-7,0 0-1,0 0 5,0 0-1,0 0 2,0 0 3,0 0 5,0 0-15,0 0 7,0 0-1,0 0 1,0 0 1,0 0-4,0 0 6,0 0-8,0 0 5,0 0-1,0 0-1,0 0 4,0 0-3,0 0 3,0 0-3,0 0 9,0 0-12,0 0 5,0 0-5,0 0 2,0 0 4,0 0-7,0 0 2,0 0-2,0 0 0,0 0 2,0 0-1,0 0 4,0 0-4,0 0 15,0 0-17,0 0 11,0 0-27,0 0 6,0 0-36,0 0-15,0 0-67,0 0 9,0 0-50,0 0 4,0 0-66,0 0-57,-11 0-79,11 0-315,0 0-193</inkml:trace>
  <inkml:trace contextRef="#ctx0" brushRef="#br0" timeOffset="28538.35">8663 15680 237,'-10'0'175,"10"0"8,-19-2-69,19 2 10,-13 0-59,13 0 26,0 0-49,-14-1 29,14 1-28,0 0 35,0 0-33,0 0 40,10 4-31,3-2 36,4 1-9,4-3 19,5 1-30,12 0 10,3-1-25,13 0 10,2-1-7,3 1-3,2-1-13,4 1 1,10-3-11,1 3-7,2 0 0,-13 0-11,12 3 2,-12-3-3,-1 2-4,-2 0 4,1 0-4,-3 1-2,-1 0 1,-2-1-2,0 1-4,-2-1 4,-2 2-1,0-1-1,-5 0-4,-3 1 2,-5-2 2,-1 2-8,-3-2 7,-7 2-9,-3-2-4,-2 1-12,-2-1-23,-2 1-13,-5 0-27,0-1 22,-4 1-62,-4 1-4,-7-4-72,5 6 3,-5-6-245,-5 8 84</inkml:trace>
  <inkml:trace contextRef="#ctx0" brushRef="#br0" timeOffset="28961.93">8962 15959 171,'0'0'213,"-18"2"-53,18-2-18,-9 1-18,9-1-5,0 0-5,0 0 0,0 0-5,9 4-6,2-4-6,4 3 7,4-1-11,4 0 4,5 1-21,10-1 4,0 1-4,10-1-14,3 2-7,4-1-8,1 1-1,4-3-9,-1 2-7,2-1 1,1-2-5,-2 0-10,-1 0 16,-4 2 2,0-1-36,-3-1 33,-10 0-35,0 0 37,-1 0-29,-2 0-8,-7-1-6,-2-1 12,0 2 3,-5 0 1,-2 0 12,-3-2-4,-3 2 7,0 0 3,-4 0 41,0-3-24,-13 3 39,21 0-47,-21 0 34,19 0-45,-19 0 32,14-1-42,-14 1 44,14 0-55,-14 0 31,0 0-46,14-1 34,-14 1-61,0 0 9,13-2-49,-13 2-26,0 0-10,0 0-26,12 0-36,-12 0-64,0 0-83,0 0-220,0 0-53</inkml:trace>
  <inkml:trace contextRef="#ctx0" brushRef="#br0" timeOffset="30421.8">9186 15896 97,'0'0'232,"0"0"-26,-10-2-68,10 2 1,0 0-67,0 0 40,0 0-40,0 0 29,10-3-9,-10 3-7,27 0 6,-6 0-10,6 0-5,4 0-10,7 0-4,3 0-9,11 0-9,2 0-6,-1-3-6,1 6-6,0-3 0,2 0-6,-7 0-6,2 2 4,-6-1-10,-5 0-6,-1 2 12,2-2-9,-4 1 2,-3 1 5,-4-2-9,2 0 0,-4 1-3,-1-1 2,-2 2 3,-4-2-3,-1 0-1,-3 1-9,-2-2 9,-1 1 0,-2 0 5,-1-1-4,-11 0-3,18 2 5,-18-2-9,0 0-3,13-2 7,-13 2-10,0 0-7,0 0-4,0 0-17,-17-1-15,17 1-17,-19 0-13,6 0-6,-2 0-14,-4 1-6,-1-1-8,0 2-46,-4-2 51,-3 0-21,0 0 64,-5 0-23,2 0 57,0 2-37,-7-4 53,5 2-33,-6 0 47,-1 0-47,2 0 60,-2 0-41,3 0 47,-1-2-41,0 2 44,5 0-40,-1-1 52,1 1-39,1 0 49,1 1-40,4-1 66,-2 2-59,0-2 51,2 0-37,3 2 32,3-2-38,0 1 33,3 1-40,2-2 31,2 0-36,1 0 32,12 0-40,-20 1 53,20-1-29,-13 4 48,13-4-9,-8 2 12,8-2 6,0 0 2,8 5 4,-8-5 4,19 1 6,0 1 1,3-2-9,5 0-15,3-2-7,7 2 5,3-1-13,2 1-12,1-3-1,1 3-3,-2-2-14,0 1-12,1 0 13,-3-1-5,-1 0-2,-7 2-8,-1-1 2,-3 1-6,-5 0-6,-2 0 7,-5-2 8,0 2-9,-3-1-1,-13 1 6,19-2-9,-19 2 1,0 0 5,0 0-7,0 0 2,-7-6 1,-4 4-5,0-1 2,-8 0 5,2-2-22,-7 0 27,-2 0-8,-7 0-2,2-2 5,-1 0-6,-1 1 2,-2-1-2,2 1 2,-2 1 0,0-2-6,1 2 5,-1 0 5,2 2-5,2 1-10,3-1-9,-1 0 11,1 2-1,1 1 14,3 0-19,2 0 19,1 0-17,2 0 17,5 0-15,-1 0 15,3 1-18,-1 0 21,2 2-25,5 1 16,6-4-8,-9 5 19,9-5 2,-2 10-3,6-5-4,4-3 1,2 3 5,7-1 4,2-1 10,5 0-1,6-3 11,4-3-1,7 0 2,4-2 5,2 1-10,-2-2-2,-3-1-2,-4 1-9,-3 2 1,-9 0-7,1 0 4,-4 1-12,-5-1 3,0 3-4,-4-1-15,0 1-8,-4-2-9,2 2-18,-2-1-28,-10 2-11,14-4-70,-14 4-18,8-3-91,-8 3-233,0 0 10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10-28T06:08:51.7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1594 3923 10,'-14'-5'181,"0"1"-39,5 0 17,-2 0-36,1 2 18,3-1-39,-1-1 18,8 4-50,-15-5 17,15 5-52,-10-4 12,10 4-30,-7-4 13,7 4-36,0 0 29,0 0-27,0 0 21,0 0-25,0 0 27,13-2-25,-1 2 23,3 0-5,8 0-3,5-2-20,9 2 21,11-2-18,4-3 24,7 2-32,12-1 34,4-3-28,1 1 23,6-1 3,-1-1-15,4 0 12,6-2-3,2 1 6,3-2-7,1 2-3,0-1 4,1 0-5,2-1-2,-3 2-1,0 0 3,-1 1 0,-1 1-31,-6 0 29,-2 0-26,-3 3 29,-2 0 2,-9 0-3,-13 2-3,-3-1 1,-2 2 1,-3 1-1,-8 0 4,-4 0-7,0-2-1,-2 4 3,-8-2-3,0 0 1,-2 0 1,-5 0 1,-1 0 2,1 0-7,-4 1 9,-1-2-7,2 1 7,-3 0-7,-2 0 11,2 0-2,-2 0-2,-1-2 3,-1 1-25,0 0-38,-3 1-53,-10 0-77,19-2-19,-19 2-86,12-1 254</inkml:trace>
  <inkml:trace contextRef="#ctx0" brushRef="#br0" timeOffset="816.46">1802 4045 78,'-17'0'46,"17"0"26,-12 1-50,12-1 25,0 0-42,0 0 28,0 0-40,0 0 46,12 0-40,3-1 50,4-2-38,11 0 49,9-1-34,11-1 38,7-3-29,16-1 30,3-3-38,7 3 42,5-4-32,4 1 25,5 0-33,3-1 35,19-2-41,-21 5 28,7-2-7,15-1-31,-19 4 26,-2-1-38,1 3 30,-2 0-32,-3 1 18,-3-1 5,-4 3-4,-4-1-2,-3 2-2,-4 0 1,-13 1-5,-3 1-4,-2 0 1,-2-1-1,-6 2-4,-7 0-24,-2 0 33,-4 0-32,-7-1 32,1 2 0,-4-1-29,-5 2 26,-1-2-29,-3 0 40,-4 0-12,0 1 2,-2-1-1,0 0 5,-13 0 11,20 0 5,-20 0 10,17 0 1,-17 0 5,13 0 7,-13 0 0,15 0 7,-15 0-4,0 0-5,13 0 1,-13 0-8,0 0-12,0 0 2,15 0-9,-15 0-6,0 0 2,0 0-9,0 0 1,13 0-2,-13 0-2,0 0 1,0 0-8,0 0 5,0 0-4,0 0 5,0 0-6,13 0 3,-13 0 0,0 0-2,0 0 1,0 0-5,0 0 8,0 0-7,0 0 17,0 0-12,0 0-8,0 0 0,0 0 4,0 0-5,0 0 1,0 0 6,0 0-4,0 0 6,0 0-7,0 0-1,0 0 4,0 0-5,0 0 4,0 0-1,0 0 3,0 0-2,0 0 4,10 1-5,-10-1 2,0 0 7,0 0-7,0 0 8,0 0 0,0 0 4,0 0 5,0 0 2,0 0-1,0 0 0,0 0 3,0 0-5,0 0 13,0 0-14,0 0-3,0 0-9,0 0 13,0 0-8,0 0 2,0 0 3,0 0-9,0 0 9,0 0-13,0 0 2,0 0 2,0 0 5,0 0-10,0 0 7,0 0-3,0 0-5,0 0 7,0 0-6,0 0 5,0 0-2,0 0 2,0 0-18,0 0 11,0 0-2,0 0-35,0 0-30,0 0-23,8-4-35,-8 4-32,0 0-38,10 5-68,-10-5-161,10 4 108</inkml:trace>
  <inkml:trace contextRef="#ctx0" brushRef="#br0" timeOffset="6215.9">13690 5632 58,'-14'-3'40,"1"1"34,1 0-39,1-1 22,-1-1-51,-1 3 35,1-1-41,-2 0 33,3-1-42,-2 2 45,-1 0-41,1 0 33,0-1-28,-1 2 31,0-1-39,0 0 38,0 1-28,1 0 38,1 0-41,-1-3 42,-1 3-49,0 0 42,3 0-38,-4 0 32,3 3-41,-1-3 39,13 0-36,-20 0 32,20 0-32,-21 0 40,21 0-33,-17 0 38,17 0-35,-13 0 41,13 0-24,-10 0 30,10 0-33,0 0 24,-11 1-41,11-1 32,0 0-29,0 0 18,0 0-23,21 0 29,-7 0-30,7 0 32,4-1-30,6-2 31,6 3 4,11-3-37,6 1 29,3-2-23,4 4 26,13-5-32,0 2 24,3 0-25,-1 2 33,-9 0-8,-3-1 3,-2 2-10,1 2-3,-3-2-28,0 1 33,-4-1-28,-2 1 26,-3 0-26,-9 1 32,0 1-26,-6-3 26,-6 0-31,-1 2 31,-7-2-32,-3 0 31,1 3-29,-4-3 34,-2 0-31,-1 0 35,-13 0-30,21 0 36,-21 0-33,17 0 30,-17 0-8,10-3-31,-10 3-59,0 0 5,0 0-76,0 0 22,0 0-125,-8 0 78</inkml:trace>
  <inkml:trace contextRef="#ctx0" brushRef="#br0" timeOffset="8408.51">13141 5521 49,'-21'-2'83,"2"1"34,1-1-50,4 0 26,1 1-54,-2 1 22,5-2-49,10 2 28,-17-3-40,17 3 30,-13 0-38,13 0 31,0 0-38,0 0 34,0 0-26,9 8 31,9-6-25,7 1 44,11 0-21,12-2 29,4 2-26,8 0 31,3-3 0,20 0-11,-1 0-33,6 0 25,0 0-29,2 1 27,0-1-8,-3 1-2,-2-1-3,-1 3-3,-5-1 0,-2 1-10,-4 1-28,-12-1 33,-4-1-31,0 2 30,-4-1-33,-4-1 37,-8 1-33,-3 0 27,-2-1-28,-8 1 32,1-2-27,-5 2 30,-3-3-33,1 1 35,-2 0-34,-2 1 28,0-2-21,-4 1 37,-1 0-38,0-1 35,-1 1-29,1-1 36,-3 2-5,3-2 0,-13 0-10,20 1-1,-20-1-3,19 0 1,-19 0-10,16 2-1,-16-2 4,13 0-4,-13 0 2,12 0-6,-12 0 3,0 0-4,17 2 2,-17-2-1,0 0-3,14 0 7,-14 0-6,12 0 3,-12 0-3,10 3 4,-10-3-5,0 0 7,15 0-5,-15 0-5,0 0 10,13 1-4,-13-1 2,9 1-6,-9-1 7,0 0-3,14 2-3,-14-2 3,0 0 2,0 0 0,13 1-5,-13-1 1,0 0 1,0 0 1,0 0-1,0 0 2,15 0-2,-15 0 6,0 0-8,0 0 10,0 0-3,0 0 12,0 0 0,0 0 14,0 0-4,0 0 3,0 0-3,0 0-5,0 0 3,0 0-2,0 0-3,0 0-2,0 0-4,0 0-2,0 0 0,0 0-3,0 0 0,0 0 0,0 0-6,0 0 1,0 0 0,0 0 6,0 0-11,0 0 8,-10-3-6,10 3 2,0 0-3,-13-2 2,13 2-2,-13 0 4,13 0-5,-15 0 5,15 0-1,-19-3-6,19 3 6,-23 0-2,8 0-5,-5 0 4,-1 3 3,-5-3-3,-3 0 0,-8 1 4,0 0-5,-12 3 2,2-1 0,-6 0 4,0 1-3,-3-3 0,-2 3-1,-2-1 1,0-1-5,-1 1 4,-2 1 1,-10-1-2,9-1 1,3 1-1,-2-1 2,1 1-2,0 1-3,2-1 4,0-1-4,1 1 2,3-1-6,-2 0 10,4 1-24,2 0 22,3 1-20,6-4 25,3 1-21,3 1 21,1-2-22,5 2 24,2-1-27,2 0 29,0 0-20,6 1 19,1-2-22,-1 1 22,3 0-24,1-1 25,3 2-21,3-1 21,0-1-22,11 0 25,-20 0-22,20 0 21,-18 2-29,18-2 26,-10 0-25,10 0 25,0 0-23,-15 1 19,15-1-25,0 0 36,0 0-24,0 0 18,10 1-23,3-1 27,7-1-20,8-2 26,9-1-9,13-1-19,6 0 24,13-5 2,7 2-9,5-1 0,6-1-3,4-2 2,1 0-10,1 0 12,2-1-6,-2 0-1,-2 1 0,0 0-3,-3 1 1,-3-1-5,-8 1 6,-2 2-1,-4-2 3,-15 5-5,-1 0 7,-5-2-6,-2 1-4,-2 2 7,-9 0-1,-2 1-2,-3-1 2,-4 2-2,-1 1 2,-3-4-8,-5 4 7,0-1 2,-1 2-18,-1-2 19,-2 3-3,-3-1 2,0 0-9,1-1 7,-4-1-3,-9 3 2,18-2-1,-18 2-5,13-1 8,-13 1-3,10-2 2,-10 2-8,0 0 10,13 0-6,-13 0 1,0 0 5,0 0 2,-13 3-8,0-1 3,-3 3 5,-8-3-2,-4 1 1,-6 1-3,-7-1 1,-5 2-3,-6 0 9,-2-3-7,-3 2 4,-1-1-9,-2 0 2,-3 1-2,-10-2 1,1 1 7,7-1-8,1 1 10,-9-2-14,9 1 7,1 0-1,-1 0-3,4-1 5,0 0 4,0 0-6,4-1 0,0 2 2,1-2-3,1 3-4,0-1 7,2-2-4,1 2-1,1 1 6,2 1-4,6-1 2,1-3-4,2 3 1,2 0 5,1-1-5,1 2 7,4-1-9,5 0 5,-1-1 2,3 0-2,3 1 5,1 0-7,1-2 3,3 2-5,3-1 3,1 0 1,1-1-8,1 1 13,10-2-5,-17 2-3,17-2-3,-14 1 5,14-1 1,-10 3-9,10-3 10,0 0-8,-13 1 6,13-1-3,0 0 5,0 0 1,14 6-9,-14-6 7,19 1-19,-6 0 25,5-1 0,3 2 3,8-2-6,1 0-5,9 0 0,2 0 7,10 0 2,2 0 2,3 0-3,2 0-3,7 0 2,0-2-6,12 2 8,2 0-7,-2 0 7,-12 0-12,2 0 11,-2 0-4,-3 0 3,1 0 2,-4 0-4,-2 0 1,-2 0-4,-4-1 6,-6 1-4,-4 0-16,0-1 22,-2 0-4,0-1 5,-3 2-11,-6-3 7,2 3-1,-5-1-2,0-2-1,-2 2 6,-3 0-6,-3-2 2,0 3 8,-1-1-7,-5 0 2,2 0 6,-3-1-4,0 2-6,-2-3 7,-10 3-2,16 0 2,-16 0-6,16-1 12,-16 1-4,11-1 4,-11 1-5,9-2 3,-9 2 1,0 0-5,13-1 4,-13 1-1,0 0-5,0 0 2,13-1-1,-13 1 1,0 0-11,0 0 9,0 0-4,12-1 2,-12 1-4,0 0 0,0 0 0,0 0 0,0 0 3,0 0-5,0 0 9,0 0-11,11 0 6,-11 0-4,0 0 6,0 0-18,0 0 20,0 0-7,0 0 3,0 0-3,0 0 3,0 0-2,0 0-3,0 0 4,0 0 4,0 0-6,0 0 1,0 0-4,0 0 7,0 0-10,0 0 13,0 0-3,0 0-6,0 0 2,0 0-1,0 0 6,0 0-10,0 0 8,0 0 3,0 0-10,0 0 3,0 0 5,0 0 0,0 0-9,0 0 6,0 0 8,0 0-5,0 0-5,0 0 4,0 0-6,0 0 4,0 0 0,0 0 3,0 0-6,0 0 8,0 0-7,0 0 4,0 0-5,0 0 5,0 0 0,0 0-5,0 0 5,0 0-4,0 0 6,0 0-7,0 0 1,0 0 0,0 0 6,0 0-6,0 0 4,0 0-2,0 0 1,0 0-7,0 0 7,0 0-1,0 0-1,0 0 3,0 0 4,0 0-6,0 0-6,0 0 8,0 0-4,0 0 3,0 0-3,0 0 4,0 0-4,0 0-5,0 0 6,0 0 0,0 0 5,0 0-4,0 0 3,0 0-5,0 0 2,0 0-5,0 0 7,0 0-4,0 0 7,0 0-5,0 0-3,0 0 7,0 0-4,0 0-4,0 0 3,0 0 1,0 0-2,0 0 10,0 0-7,0 0 0,0 0-1,0 0-1,0 0 6,0 0-5,0 0 8,0 0 4,0 0-11,0 0 12,0 0-6,0 0 4,0 0-4,0 0 1,0 0-3,0 0-9,0 0 11,0 0-2,0 0-5,0 0 4,0 0-1,0 0 0,0 0-8,0 0 12,0 0-5,0 0-2,0 0 4,0 0-1,0 0-4,0 0-5,0 0 5,9-2-34,-9 2-13,0 0-35,0 0-41,0 0-46,-6 8-44,6-8-224,-10 9 93</inkml:trace>
  <inkml:trace contextRef="#ctx0" brushRef="#br0" timeOffset="11065.66">3924 6653 17,'9'-3'65,"-9"3"-54,19 0 67,-6-1-52,2 0 37,3-1-11,2 0-9,-2 1-13,9-2-1,0 1-3,-1 0-37,3-1 35,0-1-30,0 3 32,2-1-41,4-2 41,2 3-30,2-1 33,-3-1-46,5-1 48,1 2-30,4-1 36,5-1-36,-1 1 44,0 0-40,2-2 37,0 2-4,1-1-5,1 0-35,2 1 37,0-2-34,3 3 31,-4-2-40,3 1 35,-4 0-34,1 2 30,-2-1-32,-2 0 28,-1 0-34,-9 2 37,-1-1-32,-1-1 27,-3 1 1,-4 1-20,-3 0 12,2 1 1,-3-2-6,-4 1 0,-1 0-27,-2 0 30,-1 0-1,-1 0 2,-5 0-6,1 0 2,-3 0 3,-12 0-5,24 0 11,-24 0 6,18 0 5,-18 0-4,17-1 2,-17 1-2,11 0-1,-11 0-1,0 0-6,17 0 0,-17 0 2,0 0-5,11 0 1,-11 0-8,0 0-38,0 0-42,16 0-57,-16 0-147,0 0 263</inkml:trace>
  <inkml:trace contextRef="#ctx0" brushRef="#br0" timeOffset="12251.82">12122 6568 72,'0'0'185,"-10"-4"-35,10 4-30,-9-1-16,9 1-25,0 0-13,-10-3-9,10 3-19,0 0-8,0 0-9,-8-4-9,8 4-2,0 0-2,0 0 2,0 0-10,14 0 5,-14 0-10,22 0 9,-8 2-1,8-2 3,3 2-12,6-2 10,1 1 2,8-1 2,-1 0-3,4 0 4,9 2-2,-2-2-2,0 1-1,4-1 6,-1 0-1,1 0 3,3 0-1,-1-1-2,0-1 0,4 2-1,-4-1 2,0-1-2,1-1 4,-1 1-3,-1-1 2,-2 2-4,-1-3 2,-1 3 0,-1-1-6,-3-2 5,-6 3-6,1-2 2,-4 3-2,2-2 0,-3-1 2,-1 1-7,-4 2 7,-1 0-1,-2-1 2,-1 0-5,0 0 5,-5-1 1,-2 2-2,0-1 5,0 0-3,-3 1 2,-2 0 1,-1 0-3,0 0-1,-4-3 0,-11 3-2,23 0-1,-23 0 2,16 0-5,-16 0-2,16 0-4,-16 0 14,12 0-9,-12 0 9,0 0-1,16-2 2,-16 2 6,0 0 8,12 0 6,-12 0-3,0 0-3,0 0 4,11 0 5,-11 0-6,0 0 2,0 0-9,0 0 4,0 0-1,12 0-11,-12 0 0,0 0 6,0 0-6,0 0-4,0 0 6,0 0-11,0 0 7,0 0-6,0 0-1,0 0 4,9-2 2,-9 2-6,0 0-25,0 0 12,0 0-37,0 0-3,0 0-28,0 0-42,0 0-75,0 0-156,0 0 192</inkml:trace>
  <inkml:trace contextRef="#ctx0" brushRef="#br0" timeOffset="14973.4">3698 7556 130,'0'0'129,"-11"-6"-17,11 6-30,-8-4-10,8 4-5,0 0-21,-8-3-9,8 3-15,0 0-7,0 0-15,0 0 6,0 0-3,0 0 0,0 0-2,8-3-2,-8 3 0,20 0 1,-5 0 0,2 0 2,4 0 1,6 0-3,4 0 7,6-1 5,4-2 1,9 0-3,3-2-3,6 1 7,13 0-1,3-3 32,2 1-7,1 1-6,0-1-1,0 0-10,1 1 1,-2 1-5,-2-2 2,2 2 0,-1-1-5,0 2-7,0-2 0,-3 2-2,0 1 3,1-2 0,-11 1-3,-2 1 0,2-2-12,-2 0 10,-2 1 6,1-1-4,-1 3 2,-2-2-2,-1 1-2,-2-1-1,0 0-2,-2 1 1,-1 0-4,-2 1 5,-6 0 3,-2-2-1,0 2-4,1 0 1,-2 1 1,-2-3-3,-2 3 3,-2-1 2,-2-1-1,-2 1-3,0 0 1,-5 1 4,4-2-5,-2 1 0,-4 1 2,-2 0 0,0-1-3,-2 1 2,2 0-3,-6 0 3,0-1-1,-1 2 0,0-1 1,-1 0-2,-2 0 6,-11 0-1,19 0 10,-19 0 15,16 0 9,-16 0 8,13-1 0,-13 1 5,0 0-6,18 0-5,-18 0-1,0 0-2,11 0-9,-11 0-2,0 0-8,0 0-4,13 0-3,-13 0-2,0 0 0,0 0-2,0 0-3,0 0-1,14 0-1,-14 0 5,0 0-13,0 0 22,0 0-6,0 0 7,0 0-3,0 0 3,0 0-4,0 0-9,0 0 6,0 0 0,10 1-4,-10-1-1,0 0 4,0 0-4,0 0-3,0 0-1,0 0 6,0 0-4,0 0-1,0 0-2,0 0 5,0 0-9,0 0 12,0 0-9,0 0 5,0 0-7,0 0 9,0 0-6,0 0-3,0 0 3,0 0 3,0 0-2,0 0 2,0 0-5,0 0 5,0 0-10,0 0 11,0 0-5,0 0 5,0 0-6,0 0-1,0 0 6,0 0-3,0 0 2,0 0-6,0 0 7,0 0-4,0 0 3,0 0-3,0 0 5,0 0-8,0 0 4,0 0 1,0 0 0,0 0 0,0 0-2,0 0 4,0 0-9,0 0 8,0 0-2,0 0 2,0 0-4,0 0 4,0 0-7,0 0-11,0 0 20,0 0-1,0 0-3,0 0-1,0 0 6,0 0-5,0 0-3,0 0 2,0 0 7,0 0-7,0 0 0,0 0 6,0 0-5,0 0-4,0 0 3,0 0 5,0 0-4,0 0 0,0 0-3,0 0 2,0 0 5,0 0-5,0 0 2,0 0-2,0 0 2,0 0-4,0 0 2,0 0 1,0 0-1,0 0 4,0 0-8,0 0 10,0 0-11,0 0 11,0 0-6,0 0-4,0 0 6,0 0 2,0 0-5,0 0 5,0 0 0,0 0-6,0 0 0,0 0 2,0 0 8,0 0-6,0 0-3,0 0 3,0 0-2,0 0 2,0 0-1,0 0 5,0 0-4,0 0-4,0 0 4,0 0-2,0 0-1,0 0 2,0 0 2,0 0-8,0 0 3,0 0 9,0 0-7,0 0-9,0 0 17,0 0-9,0 0 7,0 0-8,0 0 3,0 0 1,0 0 5,0 0-7,0 0 4,0 0 1,0 0-4,0 0-4,0 0 4,0 0 0,0 0-17,0 0 22,8 2-5,-8-2 8,0 0-6,0 0 3,0 0-4,0 0-3,0 0 5,0 0 2,0 0-2,0 0 10,0 0-7,0 0 3,0 0-12,0 0 13,0 0-4,0 0 6,0 0-11,0 0 0,0 0 1,0 0-5,0 0 7,0 0-3,0 0-1,0 0 0,0 0 2,0 0 0,0 0-6,0 0 5,0 0 2,0 0-4,0 0 5,0 0-4,0 0-4,0 0 3,0 0 3,0 0 1,0 0-1,0 0-4,0 0-9,0 0 11,0 0 4,0 0-3,0 0 6,0 0-9,0 0 7,0 0-10,0 0 8,0 0 5,0 0-25,0 0 17,0 0 4,0 0-4,0 0 0,0 0 0,0 0 8,0 0-13,0 0 7,0 0-2,0 0 1,0 0 0,0 0-3,0 0 2,0 0-2,0 0 8,0 0-8,0 0 3,0 0-3,0 0 7,0 0-4,0 0-22,0 0-38,0 0-42,0 0-54,10 3-68,-10-3-216,0 0 90</inkml:trace>
  <inkml:trace contextRef="#ctx0" brushRef="#br0" timeOffset="16219.42">5424 7475 15,'0'0'168,"-8"-4"-35,8 4-34,-4-4-28,4 4-12,0 0-18,4-6-14,-4 6 4,12-6-12,-1 4-2,2-1-9,3 2 1,4-2-1,4 1-6,4-2 5,1 1-7,6-1 8,2 3-5,3-2 3,-1 2 1,2 1-6,1-1 2,-2-1-2,11 1 6,-2 1-3,2 0-1,-1-1 2,-6 1 1,0 0 2,-1 1-6,-1-1 3,0 0-2,-2 1-2,-1 1 1,-2-2 0,-4 1-7,-6-1 7,2 0-1,-2 1 5,-2-1-5,-3 0 1,-4 0 3,0 3-6,-3-3-4,-3 0 9,1 0-1,-13 0 1,20 0 2,-20 0 18,14 0 14,-14 0 28,14 0 0,-14 0-15,0 0-8,0 0-7,0 0-11,0 0-7,0 0-4,0 0 2,-9-3-7,9 3-2,-22 0 0,11 0-3,-4 0-3,-1 0 1,-4 3 1,-1-3 2,2 0-2,-4 0 1,-1 1-2,-3-1-3,0 2 0,-6-1 3,6 0-1,-3-1 0,-1 2-3,-1-1 5,2 0-2,-1 0 0,1 1 0,2-2-4,-1 1 6,1 0-3,0-1 1,1 3 2,2-2-15,0 1 12,6-1 4,1 0-3,1 0 0,4 0-1,-2-1-2,3 2-2,12-2-3,-19 3 3,19-3-9,-11 2 11,11-2 2,0 0 2,0 0-5,2 4 6,-2-4 0,17 4 0,-4-3 2,2-1 0,4 1-1,-1 0-5,3 0 2,2-1 7,-2 3-9,1-3 1,1 0 2,-1 0-2,-2 0-4,-2 0 4,1 0 0,-3 1-6,-2-2 12,-3 1-4,-11 0 5,23 0 5,-23 0 7,16 0 1,-16 0-8,12-3 2,-12 3-8,0 0 6,5-3-6,-5 3 0,0 0 2,0 0-4,-10-4-1,10 4-29,-10 2-26,10-2-41,-13 2-61,13-2-181,-14 2 208</inkml:trace>
  <inkml:trace contextRef="#ctx0" brushRef="#br0" timeOffset="23688.48">6846 8378 56,'0'0'63,"-6"3"-3,6-3-31,6 2 12,-6-2-20,16 4 5,-4-1-7,1-3-1,6 5 2,3-3-14,6 2 6,4 0 0,4-1 2,2 2 2,12 0 0,0-1 3,5 0 3,2 1 3,3 0-2,16 0-2,3 0-7,4 0 0,4 0 4,2-2-2,3 2-14,3-1 15,1 0-1,2-1-3,4 2 0,3-3-2,2 2-1,1 0 0,0 0 2,-3-1-3,6-1 1,-3-2-4,3 4 2,0-1-1,0-1-5,-1 3 4,-2-4 2,-1 0-1,0 2-2,-2-1 5,1-1 7,-5 1-9,2-1 5,-2 0 4,-1 2-8,-6-3 7,-1 0 1,-3 0-4,0 0 0,-2 0 6,-4 1 1,2-1 4,-2 0 6,-3 2 10,0-2-10,-5 2 9,-11 0-3,0-1-3,-2 0-4,-2 0-3,2 1-10,-6 0-3,2 1 3,-1-3-7,-2 1 2,0 1-7,-4 2 4,-2-2-2,1 1-2,-2-2 3,-8 1 3,-3 0-6,-1-1 4,0 0-3,-8 0-1,-3 1-3,-3-1-4,-4-1-39,-3 1-41,-1-1-6,-15 0-13,17 2-20,-17-2-164,0 0 256</inkml:trace>
  <inkml:trace contextRef="#ctx0" brushRef="#br0" timeOffset="24333.7">7696 8601 17,'-12'-2'136,"2"0"-15,10 2-10,-15-4-20,15 4-18,-13-2-20,13 2-19,0 0-4,0 0-8,0 0-5,10-6-4,2 5 1,7-2-5,4 1 0,14-1 6,9 1 3,9-3-1,6 1-2,13-1-1,8-1 1,5-1 5,8 3 12,3-1-8,9 2 23,-1 1-6,4 0 3,1-1-5,2 3-5,20 3-4,-22-3-5,23 4-1,-24-2-5,0 1-5,0 0-4,-3 1 2,2 1-4,-2-3-1,-1 1 1,0 0 6,-2-1 3,-6 0 3,-1 1 4,-3-2-1,-5-1-4,-4 1 7,-4-2 2,-3 1-3,-13-1 7,-5-1 0,-1 1 1,-3-1 3,-3 0 6,0-1 5,-12 1 6,-1 0 3,-3 1 5,-3-4-8,-4 3-19,-2 0 19,-4-1 10,-3 1 21,-2 0-39,-1 1 24,-1-3-38,0 2 31,-4 1-37,0-2 25,-2 2-34,1-2 32,-2 2-35,0-1 31,-10 2-37,14-3 17,-14 3-13,14-1 26,-14 1-42,9-3 34,-9 3-35,9-3 38,-9 3-43,0 0 39,13-1-33,-13 1 27,0 0-32,8-3 31,-8 3-37,0 0 33,0 0-29,0 0 13,9-3-14,-9 3 38,0 0-38,0 0 34,0 0-40,0 0 41,6-4-36,-6 4 30,0 0-34,0 0 33,0 0-43,0 0 27,0 0-46,0 0 6,0 0-53,0 0-20,0 0-40,0 0-8,0 0-21,0 0-50,-8 4-295,8-4-32</inkml:trace>
  <inkml:trace contextRef="#ctx0" brushRef="#br0" timeOffset="26361.69">10498 2593 42,'0'-11'182,"-2"0"12,0 1-30,1 1-20,-1 1-32,1-2-23,0 2-2,1 1-6,-1-2-4,1 9-14,-1-12-17,1 12-17,-2-10-1,2 10-11,-1-8-8,1 8 2,0 0-3,0 0-9,0 0 11,1 9-4,-1 0-5,2 3 1,-2 5-2,0 7 6,0 1-3,0 4 4,-2 5 21,0 4-23,-1 5 29,2 3-8,-2-2-22,0 2 24,-1 1-24,1-2 22,1-1-26,-1 1 3,2-8 3,-2-1 11,3-2-1,-2 0-2,0-1-6,0-5 3,2-1 25,0-1-31,0-1 22,0-3-27,0-1 25,0-1-22,0-2 15,0 0-18,0-1 21,0-4-20,0 0 20,0-1-25,0-5 20,0 2-30,0-2-17,0-7-109,0 6-82,0-6-223,0 0 82</inkml:trace>
  <inkml:trace contextRef="#ctx0" brushRef="#br0" timeOffset="27263.53">10479 2489 41,'-3'-5'119,"0"0"-26,3 5-11,-4-10-4,4 10-18,-3-7-1,3 7-18,-2-9-16,2 9 1,0 0-7,-3-8-13,3 8-6,0 0 5,0 0-5,0-7 0,0 7 5,0 0 2,12-1-2,-2-1-4,0 0 7,5 1 0,3 0-1,3-4 10,4 5-3,5-3 2,0 1-2,9 0-5,0-1 3,3 2 2,-2 1-1,11-6-3,-1 6 0,0-2-2,1 2-1,-2-3 2,2 3-4,-1-1-3,-7 1 4,5-4-3,-7 3 1,-3-1 1,1 0 2,-3-1-4,-6 1-4,-2 2 20,-6-2 14,-1 0 14,-2 1 21,-4-1 26,-1 2 24,-1-1 8,-1 0-18,-1-2-13,-2 2-10,-9 1-13,15-4-1,-15 4-18,13-3-12,-13 3-5,12-4-5,-12 4-9,10-2-6,-10 2 3,0 0-11,10 0-8,-10 0 4,0 0-6,10-3 1,-10 3 2,0 0-1,9 4-3,-9-4 5,4 9-3,0-5 2,-3 4 1,3 1-5,-3 1 5,2 2 2,-2 1-9,2 3 7,-1 1 2,3 0-2,-4 5 3,2 2 0,1-1-3,-2 2 2,2 5 5,2 3 2,-4-1-6,2 1 15,2 1 1,-2-2-6,1 2-4,-1 1-5,1-1-14,-2-1 19,0 1-20,1-3 22,-3 2-24,2-6 18,-2 2-11,1-2 13,-1-1-17,0 2 18,-1-3-14,2 0 11,-2-3-8,0-2 6,-2 0-10,2 0 2,0-1-3,0-2 16,-1-2-13,0-1 13,1 0-16,-2-2 15,1-2-10,1 0 9,-1 0-17,-1-2 23,1-1-17,1 0 18,-6 0-15,2-2 8,-2 3-4,-3-3 12,-4 0-22,-3 0 20,0-1-16,-7 0 10,1 2-6,-5-3 5,-2 3-14,-5-4 15,-6 1-12,-5 2 13,-4-1-22,-1 0 26,-3 1-21,-3 0 16,0 2-19,-3-2 5,2 0-2,0 0 22,4 1-12,2-3 8,3 1-9,9 0 12,3-1-8,0-1 14,8 1-14,1-3 12,2 2-10,5 0 5,-1-1-16,2 1 15,1-1-14,4-1 12,-2 1-13,2 0 8,3-1-10,-1 2 14,-2-2-13,2 1 12,0-1-9,0 1 4,2 1-1,10-2 7,-19 0-12,19 0 10,-18 1-15,18-1 14,-13 0-10,13 0 23,0 0-9,-18 0-2,18 0-3,0 0 3,-12-1-8,12 1-41,0 0-58,-10-3-55,10 3-119,0 0-302,0 0-90</inkml:trace>
  <inkml:trace contextRef="#ctx0" brushRef="#br0" timeOffset="28619.65">12526 2862 145,'3'-10'344,"-3"2"-111,2 0-20,-2 8-57,0-11-6,0 11-61,-4-11-19,4 11-15,-9-4 10,9 4-36,-21 0 16,5 3-34,0 1 21,-6 4-29,3 1 24,-3 1-25,2 2 19,-1 2 2,3 0-3,3 2-2,1 1-10,2 0 11,2 0-30,3 3 24,4-3-21,2 1 24,3-1-21,2 1 16,5 0-17,1 0 24,4-1-17,7 2 26,0-5-22,4-2 7,-1 0-22,2-7 17,-1 2-17,2-5 18,1-1-18,-1-2 18,1-2-22,-4 0 28,3-5-24,-4 1 25,0-3-8,-3-1 3,1 1-11,-3-4 28,-3 2 23,2 0-15,-7 0 5,-1-1-12,0 3 0,-3-2-3,-2 3-1,0-1-6,-1 2-10,-1-1 5,-2 1 1,-1 1-13,-3 1 1,0 0 5,-2 4-7,-1-1-7,7 3 18,-19-1-10,8 2 0,-1 2 5,-1 2-4,1 2-3,0 2-18,1 1-9,-1 2-7,3 1-10,0 0-22,2 2 8,2-3-22,1 3 28,2-5-20,4 0 47,0 0-26,1-4 40,3 1-28,-6-7 43,13 5-34,-13-5 23,14 1-7,-14-1 39,15-3 13,-7-1 38,-2 1 2,3-1-4,-2-1 6,-2 0 10,1 0-11,-1-1 3,2 2-1,-7 4-7,9-8-13,-5 3-12,-4 5-11,7-7-1,-7 7-16,4-5-4,-4 5-3,9-4-9,-9 4 7,9-3-3,-9 3-6,13-2 0,-13 2 7,20 0-10,-20 0 0,26 0 1,-26 0 3,24 0 5,-14 0-3,-10 0 0,19 0-6,-19 0 5,16 0 8,-16 0-5,16-3-1,-7-3-3,0 3 2,0-4-7,0-3-4,0 2 6,1-3 0,-2 1 2,-2-1-6,-2 1 2,0 2-5,-1-4 2,-1 2 3,-4 0-5,0 0 3,-3 3-1,0 0-3,-3 0-6,-4 1 8,-1 2 0,-1 2-23,0 2-6,-2 0-11,4 2-29,0 0-11,1 3-12,3-2-8,3 2-24,5-5-19,-3 11-14,8-5-7,3 3-21,6-1-42,-1 2-100,7 0 210</inkml:trace>
  <inkml:trace contextRef="#ctx0" brushRef="#br0" timeOffset="29342.2">13252 3159 47,'9'4'106,"0"1"45,-3-3-50,-6-2 33,14 6-64,-2-5 35,-12-1-43,20 1 21,-6-2-35,0 0 27,-1-2-40,4 1 47,-1-1-35,0-2 37,0-2-38,1 3 32,1-2 6,-4-1-15,2 0 22,-2 0-24,2 0 24,-6-1-10,5 1 10,-6-2-23,2 2-9,-3-1-9,-3-1-14,2 1-1,-3-1-3,0 1 0,-2 1-10,-2 0-2,0-1-7,-1 1-9,-3 1 9,0 2-10,-2-1 1,-1 1-3,-1 1 2,-3 1-19,11 2 15,-19 0 6,9 2 1,0 0 2,-2 3-7,3 0 3,0 1-9,3 2-2,-3-1 5,4 3 3,0-2-3,2 2-6,0-1 1,2 2-8,1-2-11,3 0 22,-2-2 4,2 1 10,-1-3-4,2 0-4,-4-5 2,9 7-3,-9-7 6,0 0-7,18-3 1,-12-3 3,3-1-2,-1-2-2,1-2 6,-1-1-6,-1-1 33,1-1-7,-2 2 1,-2-3-2,1 1 29,0 1-4,-4 1-6,3 0-10,-2 3 1,-1-3-5,0 4-4,0-1-9,1 2-7,0 1-1,-2 6-8,2-9 3,-2 9-3,0 0 6,2-5-5,-2 5 9,4 5-18,-4-5 8,5 9 34,-1-1-37,0 1 35,2-1-37,1 4-5,-3 0 9,3-1-4,1 2 4,-2-3-5,2 2 4,0-1-1,0 0-3,0-2 7,0-1 4,-2-1-6,4-2 3,-2 2-1,0-5-1,2 1 2,0-2-4,2-2 7,0-2-1,1-3-4,2-1-4,1-1 6,2-2-5,-3-2 45,4-1-51,0-4 2,-1 1-2,3-4 0,-5 2-1,2-1-5,-5 3 18,0 0-13,-3 0 11,-1 3-8,-3-1 14,0 1-26,-3 3 16,1 0-5,-4 1 6,0 1-3,0 8-11,-1-12 2,1 12 3,-6-7-9,6 7 23,-8-2-19,8 2 4,-12 5-4,7 2 15,0 1-4,1 1-3,2 3-1,-3-1 7,3 4-1,2-2 9,2 4-4,1 0-3,1 1 0,3 0-3,-2 3 5,2-1 2,2-1-7,-1-1-7,0 0-14,-2-3-21,-1-1-27,0 1 4,-5-2-57,0-2-6,-1 0-61,-8 2 32,1-1-66,-3-2 37,-2 0-256,-4-2 82</inkml:trace>
  <inkml:trace contextRef="#ctx0" brushRef="#br0" timeOffset="29828.09">12932 3184 149,'0'0'245,"-6"-3"-3,6 3-66,-5-5 1,5 5-55,-4-10 4,4 10-58,1-14 17,-1 6-22,3-2-21,1-1 1,1-2-11,1 1 3,-1-2-10,4 0-4,-2-1-9,0 0 0,0-4-28,-1 4 27,-2-2-16,1 3 20,-4-3-32,-1 3 25,-1-3-34,-4 4-4,1-1 6,-4 2 4,0 0 3,-3 5 3,0-3 27,-2 4-33,1 2 28,1 1-26,-2 1 37,13 2-34,-21 0 26,21 0-38,-15 4 34,15-4-35,-6 6 44,6-6-36,3 9 31,4-3-32,5-1 29,3 3-2,4 1-7,3 0 4,3 3-1,2 0-2,0 1-3,1-2 1,-5 1-33,2 3 31,-5-3-28,1 2 31,-5-3-35,-2 2 30,0-1-24,-4-1 34,-1 0-28,-2 0 28,2 0-28,-2 1 35,-3-2-29,0 0 32,0-1-28,-2 1 29,2 0-28,-2-1 40,0 0-28,2 1 36,1-3-30,-3 3 30,2-3-27,1 1 29,3 0-25,-1-1 32,3 0-36,1-2 24,5 0-53,-1-1-21,1 1-115,3-4-57,-2-1-136,0 0 193</inkml:trace>
  <inkml:trace contextRef="#ctx0" brushRef="#br0" timeOffset="30187.35">12877 3387 237,'-17'2'313,"4"1"-77,1 0-24,12-3-65,-14 1-15,14-1-45,0 0 5,0 0-39,0 0 14,28 0-30,0 0 19,11-1-35,10-3 20,5 1-33,5 2 28,2-2-28,2 0 25,0 1-19,12 0 20,-12-1-15,11-1 12,-12 1-20,2 2 10,-1-2-13,-3 1 22,-1 1-26,-7-2 13,-1 1-22,-9 0 17,-2 1-58,-11 1-13,1-2-80,-10 2-34,-1-1-56,-6 0 9,-13 1-142,14-3 179</inkml:trace>
  <inkml:trace contextRef="#ctx0" brushRef="#br0" timeOffset="30475.5">12905 3477 82,'0'0'215,"0"0"-72,6 8 14,4-6-55,5 0 19,3 0-36,5-1 20,4 1-42,4-1 25,3 0-38,3 1 23,3-1-37,-1 0 33,0-1-36,-1 0 21,3 0-24,-2 0 34,1 0-27,-3 0 19,0-1-29,-5 0 34,0-1-17,-1 1 18,-2 0-21,-1-1 26,-2 1-27,-4-1 23,-2 1-5,-2-2 3,-1 2-5,-2 0-11,-4 0-4,1 0-5,-1 0-15,-11 1-11,17-2 7,-17 2 1,15-1-5,-15 1-6,11-2-39,-11 2-72,0 0-30,0 0-74,12 1-58,-12-1-268,0 0-38</inkml:trace>
  <inkml:trace contextRef="#ctx0" brushRef="#br0" timeOffset="31189.84">17299 3280 215,'0'0'205,"-9"5"-88,0 2 7,-5 3-54,-2 2 13,-8 7-40,-5 1 24,-2 4-46,-1-1 27,0 2-36,-2 1 25,-1 0-39,3 0 42,-4 1-13,3-1 3,0 1-12,1-1 3,0-2-7,2 0 2,0 0-2,5-1-2,-1-4-1,5-3-2,1 1 0,1-2 6,5-3 1,-3-1 3,6-3 3,-1 1-30,-1 0-61,3-4-85,2-1-194,-2-2 195</inkml:trace>
  <inkml:trace contextRef="#ctx0" brushRef="#br0" timeOffset="31944.09">17237 3326 16,'25'-7'73,"5"-3"29,2 2-62,2-1 30,6 1-48,1-1 31,2 0-54,0 1 40,-1-1-42,0 1 35,0 1-54,-6 1 55,-1-1-35,-1 2 52,0-1-45,-6 1 62,-3 0-28,-1 3 44,-3-2-25,-3 2 59,0-2-16,-4 1 38,-1 1-24,-1 0 19,0-1-24,-3 1 5,0-1-28,-9 3 21,15-3-12,-15 3-15,11-1-29,-11 1 7,11-3-25,-11 3 5,11-2-26,-11 2 7,0 0-10,10-1 12,-10 1-22,0 0 8,0 0-13,14 0 10,-14 0-3,9 3 9,-5 1-16,4 2 14,-2 0-12,3 4 14,3 0-24,0 5 10,1 2 10,4 3 5,-2 1-14,4 2 17,1 5-23,1 1 18,1 0-10,-3 3 5,4-2 1,-1 0 10,-1 1-5,0-1-4,-1 1 6,1 0 17,-3-2-33,0 0 10,-4-4-3,0-1-4,-1 2-3,-3-7 5,1 1 4,-3-3-8,-1 1-1,1-4 3,-3 0 8,-1-2-5,0-2-1,1 0-3,-2-1-4,-2-1 1,3-2 10,-4-6-4,1 12 7,-1-12-1,-5 8-9,5-8 4,-15 4 1,0-1-8,0-1 6,-6-2 2,-5 3 1,-3-3-6,-8 0 1,-5 3-9,-8-2 9,-1 1 7,-3 1-5,-5 1 2,-4 0-1,-12 0-5,-2 2 3,-2 1-8,1-1 9,0 0-2,3 2 1,3-1-2,12-2 0,3 3-3,1-4-1,4 2 5,0 2 3,2-4-3,3 2 0,-3 1-1,5-2-2,0-1 5,7 3-2,2-2-14,-1 0 18,6-2 2,2 1-4,6 0-4,2-3 7,0 2-10,6-1 9,0 0 0,2-1 0,0 0 4,3-1-3,10 0 2,-16 0-42,16 0-48,-15-1-90,15 1-118,-9-5-280,9 5-88</inkml:trace>
  <inkml:trace contextRef="#ctx0" brushRef="#br0" timeOffset="32407.35">16615 3901 46,'0'0'294,"0"0"-93,0 0-43,0 0-38,0 0-24,-5 8-51,0-1 23,1 1-41,0 3 25,-1 0-42,-2 5 45,1 1-25,-4 3 36,1 1-33,0 4 26,-2 1-26,-1-1 37,1 4-2,-3-3 8,2 3-18,-2-2-7,1 1 5,1-2-6,0 1 20,-1-2-21,2 1 11,-1-1-29,2-1 17,0-4-32,0 0 26,3-2-39,-2-1 27,3 0-30,-2-2 27,4-3-32,-1 2 6,0-5-3,-1 2-5,3-2 12,1-1-5,-3 1 15,3-2-9,0-2-6,2-5 4,-4 11 4,4-11-1,-5 9 8,5-9 22,-3 8-35,3-8 32,-2 6-36,2-6 37,1 8-40,-1-8 30,1 7-32,-1-7 30,5 6-32,-5-6 2,5 7 8,-5-7-13,6 6 16,-6-6-3,7 5 1,-7-5 1,10 7 2,-10-7 3,13 3-9,-13-3 9,16 5-7,-6-4 9,-10-1-9,19 3 3,-19-3 0,20 2-8,-9-1 7,0 0-10,-11-1-24,19 1-38,-9 1-48,2-1-55,-2 0-86,3-1-290,1 0-58</inkml:trace>
  <inkml:trace contextRef="#ctx0" brushRef="#br0" timeOffset="32964.68">18307 3961 167,'0'0'240,"0"0"-27,7 5-80,-4 1 19,2 1-53,-2 3 12,2 2-49,-1 3 18,1 2-39,-2 1 17,1 4-29,0 1 19,0 2-26,-1-1 29,-2 1-12,0 0 0,1 1-10,-1-2-2,-1 1-4,0-5-1,0 1 5,0-2-8,3 1 9,-3-2-33,2-2 53,-1-2-6,-1-1 42,4-1-12,-1-1 42,-1 0-39,3-3 42,4-2-61,1 1 40,5-5-50,2 0 30,2-4-46,3 0 27,3-3-43,1-3 27,1 0-41,1-5 39,-1 1-43,-2-2 0,-4-1 4,2-2-1,-7 2 1,-1-2 1,-2 0 0,-1 0 3,-3-1 8,0 0-11,-6-1-3,6 4 1,-5-2 2,-2-2-1,1 2 1,-1 0-1,-2 2 3,1 2 0,-1 0-4,0-2 2,0 3 1,0 0 4,0 1-14,-1 1-35,1-1-31,0 4-60,-2-3-73,-1 5-54,-1-1-45,-2 3-241,6 3-56</inkml:trace>
  <inkml:trace contextRef="#ctx0" brushRef="#br0" timeOffset="33410.03">17338 4028 149,'0'0'173,"-14"5"-21,5 1-52,-3 5 6,-4 1-56,-4 5 26,-1 3-9,-4 5-47,-1 0 31,-2 4-5,1 2-9,-1-1-2,0 2-2,3 1 5,-1 2-2,0 0-11,2-1-4,-1 3 2,2-4-9,3-2 5,-1-1-6,3-4 4,4-4 19,2-3 3,-2-4 7,6-2 53,1-1 49,-1-1 29,0-4-26,3-3-37,5-4-15,-15 3-30,15-3-13,-14-7 27,6 2-54,-3-3 32,2-2-49,-2-1 32,0 1-47,0-2 36,-4 0-37,1 0 34,-2-1-45,2 0 39,-3 2-38,3-1 35,-2 1-34,0 0 28,2 3-35,1-1 42,3 4-42,-1-3 34,4 3-85,-2 1-39,3 0-20,6 4-60,-10-3-64,10 3-334,0 0-102</inkml:trace>
  <inkml:trace contextRef="#ctx0" brushRef="#br0" timeOffset="34649.2">17674 3468 176,'-5'-5'113,"5"5"16,0 0-51,-6-7 29,6 7-46,0 0 34,-7-5-37,7 5 26,0 0-39,0 0 19,-7-5-42,7 5 30,0 0-38,-5-4 29,5 4-31,0 0 33,-4-5-34,4 5 32,0 0-28,-6-5 30,6 5-32,-5-7 26,5 7-39,-3-4 29,3 4-33,-5-5 29,5 5-34,-4-6 27,4 6-26,0 0-6,-5-4 33,5 4-32,0 0 26,0 0-30,-8-3 29,8 3-32,-9 3 34,9-3-34,-13 7 36,3-2-29,1 0 28,-2 2-29,-1 0 31,-1-2-26,1 2 18,0 0-23,1 0 33,-1 1-33,3-4 32,-3 2-34,3 0 33,0-2-29,1 0 19,-1 1-21,1-2 31,3 1-31,-1 0 29,6-4-29,-9 6 34,9-6-35,-9 4 33,9-4-33,-9 6 35,9-6-38,-4 3 31,4-3-28,-5 4 27,5-4-31,-5 7 30,5-7-28,-6 9 35,4-3-33,1 1 32,-2 0-32,1 0 21,-1 3 9,3-2 0,-2 2-7,0-1-1,1 1 2,1 0-2,-1 0-3,1 1-1,0-2 4,0 3-2,1-4 0,-1 3-3,3-3 7,-1 1-6,-1-1 7,2-1 1,0 0-4,-1-2-3,0 3-5,0-3 6,-2-5 7,4 11-11,-4-11 6,5 8-1,-5-8 5,2 6 0,-2-6 11,4 6 13,-4-6 1,0 0 28,3 6 9,-3-6 3,0 0-19,0 0-13,10 3-4,-10-3-16,11-3 4,-11 3-12,15-4 3,-8 2-6,5 0 3,-2-2-14,0 2-3,3-2 7,-1 1-3,-1 1 6,2-2-10,-3 1 0,4 0 1,-4 1 1,2-1 5,-3 1-6,0-1 10,0 0 13,-9 3 11,14-4 0,-8 0-13,1 1-6,-1-2 8,0 1-8,-3-2-3,1 2 1,-2-3-7,-2 0-5,0-1 1,0-1 0,-5 1-1,3-3 0,-5 0 2,-3 1-6,4-2-13,-3 3 13,-1-3-5,-1 2 11,2 0-8,-1 1 13,1 0-19,1 1-4,2 1-67,-3 2-28,5 0-58,-3 2-8,7 3-87,-12-5-223,12 5 25</inkml:trace>
  <inkml:trace contextRef="#ctx0" brushRef="#br0" timeOffset="35357.38">17572 3638 218,'-9'-8'262,"5"3"-82,-1 1 0,5-3-68,-5-1 16,5-2-53,0-1 3,3 1-12,0-3 13,1-3-36,3 0 24,1-3-46,2 0 29,4-6-34,2 0 23,6-4-34,4 0 24,0-2-23,5 1 18,10-5-26,1 1 32,4 1-30,5 3 18,0 1-3,4 2-4,-1 2 3,1 3-8,0 1 4,-7 6 0,-3 1 0,4 2 3,-3 2-6,0 0 2,-3 3 0,2 2-11,-8 0 13,1 3-4,-2-1 1,-1 1-8,-3 2 4,-2 0 0,0 2 1,-2 1-5,-2-1 3,-1 1 2,-4-1-4,0 0 1,-2 1-2,-1 0 1,-4 1-8,0-1 2,-1 0-22,-3 0-4,0 1-15,-10-4 6,13 2 5,-13-2-13,5 7-25,-5-7 36,0 0-27,-2 5 39,2-5-27,-8 4 40,8-4-25,-12 1 36,12-1-3,-15-1 6,15 1-3,-14-4 2,14 4-1,-14-5 0,14 5 3,-12-5-5,12 5 3,-11-4 6,11 4 14,-8-4 2,8 4 0,-6-3-9,6 3-8,0 0-1,0 0 2,0 0-6,0 0-5,5 4-4,0 0-19,2 1 30,0 1-32,2 1 41,-2 0-28,3 1 29,-1 1-33,0 0 31,-3 0-25,1-1 25,0 0-28,-2 0 33,-1 1-31,1-1 34,-2 1-35,-2-2 35,-1 0-26,-1 1 24,-2 0-16,-2 2 24,-1-2-26,-4 2 26,1-1-55,-3 1-6,3-3-102,0 0-47,2 0-150,-1-4 208</inkml:trace>
  <inkml:trace contextRef="#ctx0" brushRef="#br0" timeOffset="36128.4">19280 3014 244,'0'0'253,"0"0"-68,12 1-38,-12-1-34,7 6-24,-7-6-43,5 13 22,-4-4-41,5 1 41,-3 4-40,1 1 39,-2 2-33,2 2 15,0 5-30,-2-2 24,1 2-32,3 1 27,-4-1-35,0 2 26,1-2-30,-1-1 20,0 0-14,-1-3 20,-1 1-28,1-3 20,-1-1-21,0-3 32,0 0-19,0-2 14,0-2 4,0-1 7,0-9-10,-1 13-3,1-13-14,0 0-53,0 0 17,-9-3-44,6-4 23,-1-4-38,2-2 34,-2-4-27,1-5 43,2-2-19,-3-3 42,3-4-30,-1-1 35,0-2-27,1 0 36,0 0 4,3 1-2,0-1-34,0 1 44,1-1-6,3 3 44,-2 0-42,4 0 31,-3 4-7,4-1 19,-3 6-44,2 3 14,-2-1 6,1 3-2,-3 2-5,2 2-5,1 1 0,-3 1-6,3 2 7,-2 3-6,1-2 0,1 2 7,3 2-4,0-1 4,0 3 23,4-1-33,-2 3-1,1-1 2,3-1-2,3 2 2,-2 0 1,5 0 4,1 0-6,0 0 2,5 0-5,2 0 2,0-3 7,0 2-6,6-2-1,-5 2 2,0-2 2,-2 0 0,0 2 4,-2-3 1,-2 2 5,-1-1 7,-4 1 10,2-1-7,-4 1-7,0 0-2,-3 1-5,4-2-8,-6 2 5,2 0-1,-3 1-8,2 0 0,-3 1-4,3 3 3,-1 0-2,0 2 18,2 3-23,-2 3 28,4 1-22,-2 2 8,0 4 3,1 0-3,-2 5 1,0 0 2,-1 1-5,-2 3 2,-2-1-5,1 3 4,-3 1-3,-1 0-21,-1 0 27,-2 0-16,-2-3 15,-1-2-19,0 0 17,0 2-16,-4-4 22,-1 1-12,0-2 16,-3-1-15,-2 1 0,-1-3 8,-2 0 17,-5-1-14,-2 1 20,-4-4-16,-6 1 10,-6 0 1,-2-3-4,-3 0-2,-4-3-2,0-1-7,-2-1 4,4-1-8,-1-1 4,6-2 1,1 0 0,2-2-4,2 3 1,5-4-12,1 0 8,1 0-5,6 0 3,0 1-3,3-3 0,4 1 2,-2 0-2,2 1 2,2-1-7,11-1 6,-21 1-19,21-1-50,-19 0-68,19 0-58,-15 2-100,15-2-260,-14 0-61</inkml:trace>
  <inkml:trace contextRef="#ctx0" brushRef="#br0" timeOffset="38920.41">19673 3139 17,'0'0'132,"0"0"-69,0 0 25,0 0-66,0 0 27,0 0-48,0 0 33,-8 3-38,8-3 34,0 0-39,-2 7 36,2-7-35,-4 7 34,4-7-41,-3 8 35,3-8-37,-4 6 37,4-6-40,-2 6 47,2-6-39,0 0 37,-3 8 14,3-8 47,0 0-14,0 0 52,-5 7-22,5-7 44,0 0-26,0 0 14,0 0-22,0 0 18,0 0-31,-5 4 0,5-4-22,0 0 2,0 0-16,0 0 5,0 0-5,0 0-16,0 0-7,0-8 0,0 8-9,3-7-7,-3 7-4,5-10-4,-3 4-6,-2 6 3,7-12-9,-2 4 1,-1 1 5,2-3-7,-1 3 2,0-3-5,-1 3-5,3-2 13,-4 2-8,3-1-1,0 0 0,-3 1-3,1 1 5,0 0-1,0 1 2,-1-1 0,1 2 4,-4 4-8,6-10 1,-6 10 1,5-7 4,-5 7-2,5-7 5,-5 7-12,3-7 2,-3 7-3,4-4 2,-4 4 4,0 0 2,3-5-5,-3 5 6,0 0-12,0 0 3,4-5-9,-4 5 15,0 0 2,0 0 0,0 0-6,0 0 1,10 4-4,-10-4 8,4 5-13,-4-5 13,4 8 1,-4-8-6,5 7 7,-5-7-7,5 10 2,-1-4-5,-2 0 8,1 0-1,0 0 2,-2 1 1,3 0-9,-3 0-10,2 1 17,-1-3-9,0 3 12,0-1-9,-1 0 12,2 0-19,-2 0 22,-1-7-23,4 12 17,-1-5-15,-3-7 19,1 10-10,-1-10 13,2 10-8,-2-10-2,3 10-11,-3-10 14,1 7-16,-1-7 19,2 7-15,-2-7 17,1 5-13,-1-5 9,0 0-9,1 9 14,-1-9-20,0 0 22,0 6-17,0-6 21,0 0-27,0 0 11,3 7-3,-3-7 3,0 0-9,0 0 20,0 0-13,0 0 6,0 7-10,0-7 12,0 0-5,0 0 6,0 0-14,0 0 20,0 0-11,0 0 4,0 0-9,0 0 8,0 0-13,0 0 13,0 0-10,0 0 16,0 0-13,0 0 11,0 0-12,0 0 7,2 7-15,-2-7 14,0 0-6,0 0 16,0 0-12,0 0 7,0 0-15,0 0 11,0 0-11,0 0 13,0 0-11,0 0 14,0 0-9,0 0 8,0 0-15,0 0 14,0 0-16,0 0 13,0 0-10,0 0 9,0 0-5,0 0 8,0 0-10,0 0 10,0 0-7,0 0 7,0 0-9,0 0 10,0 0-10,0 0 11,0 0-9,0 0 5,0 0-14,0 0 16,0 0-15,0 0 15,0 0-12,0 0 14,0 0-8,0 0 2,0 0-7,0 0 12,0 0-21,0 0 20,0 0-7,0 0 9,0 0-16,0 0 14,0 0-11,0 0 9,0 0-13,0 0 11,0 0-5,0 0 10,0 0-14,0 0 15,0 0-9,0 0 7,0 0-11,0 0 5,0 0-4,0 0 12,0 0-12,0 0 11,0 0-11,0 0 8,0 0-11,0 0 7,0 0-5,0 0 16,0 0-11,0 0 10,0 0-19,0 0 15,0 0-12,0 0 10,0 0-2,0 0-1,0 0-5,0 0 11,0 0-12,0 0 11,0 0-9,0 0 6,0 0-14,0 0 7,0 0 4,0 0 9,0 0-13,0 0 7,0 0-10,0 0 8,0 0-8,0 0 10,0 0-10,0 0 17,0 0-12,0 0 11,0 0-6,0 0 7,0 0-10,0 0 12,0 0-9,0 0 0,0 0-4,0 0 8,0 0-9,0 0 16,0 0-14,0 0 4,0 0-8,0 0 5,0 0 5,0 0 1,0 0-4,0 0 7,0 0-3,0 0 1,0 0-9,0 0 5,0 0 0,0 0 1,0 0-3,0 0-1,0 0 2,0 0 4,0 0-9,0 0 9,0 0-7,0 0 3,0 0-6,0 0 18,0 0-21,0 0 9,0 0-7,0 0 2,0 0-2,0 0 6,0 0-7,4-5 9,-4 5-5,0 0 5,0 0-7,0 0 4,0 0-1,0 0 4,0 0-20,0 0 18,0 0-2,0 0 6,0 0-9,0 0 10,0 0-10,0 0 3,0 0-8,0 0 11,0 0-7,0 0 8,0 0-11,0 0 5,0 0 3,0 0 1,0 0-3,0 0 1,0 0-6,0 0 5,0 0-3,0 0 20,0 0-18,0 0 7,0 0-8,0 0 2,0 0 0,0 0 3,0 0-7,0 0 5,0 0-5,0 0 3,0 0-1,0 0 8,0 0 0,0 0-5,0 0-7,0 0 13,0 0 0,0 0-7,0 0 2,0 0-1,0 0 0,0 0 0,0 0 1,0 0 0,0 0-6,0 0 7,0 0-7,0 0 12,0 0-6,0 0-1,0 0 0,0 0 4,0 0-11,0 0 4,0 0 7,0 0-6,0 0-2,0 0 8,0 0-8,0 0 5,0 0-1,0 0-4,0 0 4,0 0 0,0 0-1,0 0 9,0 0-9,0 0 0,0 0-2,0 0 1,0 0 6,0 0 2,0 0 6,0 0-12,0 0-6,0 0 13,0 0-15,0 0 4,0 0-1,0 0 9,0 0-7,0 0 3,0 0-4,0 0 7,0 0-9,0 0 5,0 0 6,0 0-3,0 0-4,0 0 5,0 0-7,0 0 6,0 0-1,0 0 2,0 0-8,0 0 6,0 0-1,0 0 5,0 0-8,0 0 7,0 0-7,0 0 7,0 0-8,0 0 7,0 0-2,0 0 6,0 0-16,0 0 10,0 0-9,0 0 14,0 0-11,0 0 6,0 0 2,0 0 4,0 0-13,0 0 12,0 0-11,0 0 11,0 0-12,0 0 12,0 0-12,0 0 6,0 0-6,0 0 8,0 0-6,0 0 6,0 0 2,0 0-2,0 0 0,0 0-2,0 0-3,0 0 4,0 0-1,0 0 0,0 0-3,0 0 11,0 0-14,0 0 5,0 0 3,0 0 2,0 0-10,0 0 12,0 0-6,0 0 4,0 0-8,0 0 3,0 0-1,0 0 5,0 0-10,0 0 13,0 0-8,0 0 7,0 0-9,0 0 7,0 0-5,0 0 4,0 0-9,0 0 10,0 0-1,0 0-1,0 0-7,0 0 13,0 0-11,0 0 6,0 0-6,0 0 3,0 0 0,0 0 0,0 0 4,0 0 2,0 0-1,0 0-5,0 0 5,0 0 1,0 0-10,0 0 9,0 0-10,0 0 13,0 0-13,0 0 9,0 0-2,0 0 6,0 0-7,0 0-5,0 0-3,0 0-10,0 0-17,0 0-24,0 0-44,0 0-8,0 0-46,0 0 15,0 0-56,0 0 8,0 0-51,0 0-154,0 0 149</inkml:trace>
  <inkml:trace contextRef="#ctx0" brushRef="#br0" timeOffset="40040.43">19495 3178 64,'-4'-5'156,"4"5"-71,0 0 22,0 0-65,2-5 43,-2 5-49,2-6 58,-2 6-45,2-6 28,-2 6-41,3-8 50,-3 8-26,4-6 23,-4 6-36,5-8 26,-5 8-8,7-7-9,-7 7 7,7-7-6,-7 7-1,9-7-19,-9 7-5,9-9-7,-5 4 4,4 2-6,-2-2-3,2 1 0,0-1-8,2 0 7,-1 2-8,0-2 1,3 0-4,-3 2-12,2-1 15,-1-1-2,1 2 7,-2-1-13,1 2 8,1-3-1,-2 4-7,1-3 13,-1 2-11,0-1 6,-1 1-1,-1-1 0,-7 3 0,14-3 5,-14 3-13,15-2 13,-15 2-9,9-4 4,-9 4-12,11-2 6,-11 2 4,0 0-7,14-2-6,-14 2 12,0 0-5,11 0-3,-11 0 1,12 2 1,-12-2-2,9 2 8,-9-2-3,7 4-4,-7-4 0,12 3 6,-12-3-5,11 6-4,-11-6 3,9 7-15,-9-7 16,9 7-19,-9-7 22,10 8-15,-10-8 21,7 8-21,-7-8 17,6 9-11,-6-9 10,4 8-22,-4-8 28,3 10-22,-3-10 19,2 10-19,-2-10 15,-1 10-13,1-10 16,-1 10-18,1-10 20,-3 11-20,2-6 24,1-5-16,-3 9 10,3-9-20,-4 10 24,4-10-24,-5 10 28,5-10-25,-4 10 20,4-10-20,-8 9 21,3-4-22,1 0 20,-3 1-15,1 0 18,-2-1-19,2 1 17,-3-1-20,2 0 21,-3 0-22,1 1 17,0 0-13,0 0 22,-1-1-22,0 0 19,1 1-24,-1 0 24,-1-2-22,1 1 22,1 0-16,0 0 11,0-1-14,-1 1 11,0 0-9,2 0 17,2-3-25,-2 2 22,2 0-19,-1-1 19,7-3-18,-10 6 18,10-6-16,-9 4 17,9-4-17,-7 5 21,7-5-24,-7 3 22,7-3-21,0 0 21,-6 4-19,6-4 20,0 0-13,0 0 25,-8 4-16,8-4 16,0 0-16,0 0 21,0 0-12,0 0 18,5 5 0,-5-5 15,17-1-16,-7 1 3,4-2-16,2 1 9,1 0-18,0 0 0,3 0-1,0-1 4,0 1-14,-1 1 16,-1-1-13,3 1 1,-2-2-1,1 1 2,-1 0-11,2 1 12,-2 0-9,0-1 9,-4 1-9,1 0-1,0 0-3,-3 0 10,0 0-3,2 0 5,-2 0-11,-13 0 12,21 0-6,-21 0 5,17 1-14,-17-1 17,15-1-11,-15 1 7,12 0-6,-12 0 11,0 0-15,16 0 12,-16 0-17,0 0 11,0 0-6,15 0-2,-15 0-30,0 0-6,0 0-39,0 0-30,0 0-30,0 0 7,0 0-65,0 0-21,0 0-237,-17-2 64</inkml:trace>
  <inkml:trace contextRef="#ctx0" brushRef="#br0" timeOffset="40710.39">19569 3088 72,'-2'-6'274,"2"6"-73,-3-10-30,3 10-28,2-9-34,-2 9-22,5-11-19,0 7-12,4-1-10,-2 0-14,1 0-3,1 2-5,4-1 1,-3 1 1,1 1 0,0 1-5,0 0-1,2 0-7,-1 1 2,-12 0-3,21 1-5,-9 0-3,-1 0 1,-1 1-25,-1 1 28,0 1-28,1-2 32,-2 4-30,-1-3 28,0 1-27,-3 1 30,1 0-30,0 1 29,-2 0-27,-1 2 35,1-2-38,-3 1 36,0 1-30,-1 0 30,-2 1-29,2 0 32,-2 1-35,-2 0 35,0 2-31,1-2 24,-3 2-25,0 0 32,1-1-31,-2 1 25,-1 1-28,-1-3 30,1 2-25,0 0 27,0-2-33,0 2 27,-1-3-23,4 1 30,-2-3-36,0 2 34,3-1-32,-2-1 32,0 0-34,3-2 33,-1 0-29,5-5 32,-8 8-36,8-8 34,-6 8-28,6-8 29,-4 7-25,4-7 30,-6 5-27,6-5 34,0 0-20,-1 6 39,1-6-23,0 0 32,9 6-21,-9-6 11,14 0-21,-14 0 8,14 1-22,-14-1 17,16 1-23,-16-1 16,18 0-15,-18 0 16,19 0-21,-19 0 15,17 0-5,-17 0 21,14-1-15,-14 1 16,14 0-25,-14 0 15,14 0-14,-14 0 11,14-1-14,-14 1 12,14 0-16,-14 0 15,9-3-15,-9 3 14,0 0-15,14 0 13,-14 0-3,0 0 1,12 0-14,-12 0 15,0 0-11,0 0 15,0 0-15,11-2 1,-11 2 1,0 0-3,0 0-4,0 0 14,0 0-16,0 0 6,13 0 1,-13 0 2,0 0-12,0 0 13,0 0-10,0 0 11,0 0-9,0 0 0,0 0-4,0 0 8,0 0-16,0 0-32,0 0-75,6-3-56,-6 3-59,0 0-41,0 0-218,0 0 14</inkml:trace>
  <inkml:trace contextRef="#ctx0" brushRef="#br0" timeOffset="42285.07">19590 3044 94,'4'-6'184,"1"1"-49,1 0-33,4 0-15,1 2-20,3-2-17,2 0-9,1 4-5,-3-4-3,6 4-4,-3-1 1,1 0 5,-3 2-7,2 2 5,-2-2-33,-1 1 32,-1 1-34,2 3 26,-3-4-33,-2 3 31,0 2-41,-1-3 44,-4 5-37,1-2 32,-3 1-31,-2-1 29,-2 3-28,-2 1 31,-4 0-35,-1 0 40,-2 2-38,-4 1 32,1 0-32,-3 2 32,2-2-40,-2-2 39,2 1-36,2-2 39,0 1-36,0-2 33,1 0-35,1 2 36,-3-2-36,4 0 29,0-1-33,1 1 45,0-4-39,1 2 36,1 0-39,-1-1 30,2 0-22,0-3 34,1 2-39,4-5 38,-7 7-27,7-7 30,-7 7-29,7-7 37,-4 7-26,4-7 38,0 0-11,0 9 46,0-9-32,9 6 18,-9-6-26,13 4 18,1-2-36,-2 1 18,2-2-24,0 0 17,2 0-19,0-1 17,2 0-24,0 2 17,-1-2-25,1 0 22,0 0-22,-2 1 28,0-2-15,1 1 18,-3 0-13,2 0 14,-3 0-14,0-2 17,-13 2-13,20 0 21,-20 0-14,18 0 15,-18 0-15,16 0 13,-16 0-17,12 0 7,-12 0 7,0 0-15,15 0-12,-15 0 8,0 0-8,13 0 0,-13 0-4,0 0 6,0 0-11,13 0 7,-13 0-3,0 0-1,0 0-7,0 0 4,11 0-7,-11 0 10,0 0-3,0 0-1,0 0 1,0 0 8,0 0-6,0 0 3,0 0 3,0 0-5,12 0 4,-12 0-8,0 0 1,0 0-1,0 0-2,0 0 5,0 0 0,0 0-1,0 0 1,0 0-9,0 0 5,0 0-2,0 0 5,0 0-9,0 0 11,0 0-6,0 0-4,0 0 9,0 0 1,0 0-8,0 0-7,0 0 12,0 0 2,0 0-11,0 0 3,0 0 1,0 0-3,9-1 4,-9 1-3,0 0 2,0 0 6,0 0-1,0 0-5,0 0 6,0 0 15,0 0-19,0 0-4,0 0-4,0 0 13,0 0-5,0 0 0,0 0-6,0 0 9,0 0-4,0 0 8,0 0-9,0 0 7,0 0-9,0 0 4,0 0-1,0 0 1,0 0-3,0 0 6,0 0-3,0 0-2,0 0 2,0 0 1,0 0-4,0 0 8,0 0-5,0 0 1,0 0-6,0 0 7,0 0-7,0 0 9,0 0-13,0 0 5,0 0 1,0 0 2,0 0-1,0 0 9,0 0-14,0 0 7,0 0-4,0 0 4,0 0-2,0 0 9,0 0-14,0 0 12,0 0-9,0 0 9,0 0-7,0 0 1,0 0 0,0 0 4,0 0-4,0 0-5,0 0 8,0 0-3,0 0-14,0 0 17,0 0-4,0 0 5,0 0-6,0 0 5,0 0 0,0 0-3,0 0-2,0 0 8,0 0-10,0 0 1,0 0-1,0 0 6,0 0-4,0 0 3,0 0-5,0 0 16,0 0-16,0 0 5,0 0-2,0 0 5,0 0-1,0 0-2,0 0-3,0 0 8,0 0-11,0 0 5,0 0-1,0 0 5,0 0-13,0 0 16,0 0-10,0 0 7,0 0-3,0 0-4,0 0 6,0 0 6,0 0-17,0 0 12,0 0-6,0 0-1,0 0 3,0 0-5,0 0 2,0 0 8,0 0-10,0 0 13,0 0-14,0 0 6,0 0-2,0 0 2,0 0 0,0 0 4,0 0-7,0 0 8,0 0-7,0 0 2,0 0 0,0 0 2,0 0-3,0 0 4,0 0-6,0 0 2,0 0-2,0 0 2,0 0-3,0 0 11,0 0-17,0 0 17,0 0-12,0 0 13,0 0-12,0 0 7,0 0-4,0 0 3,0 0-5,0 0 7,0 0-10,0 0 13,0 0-13,0 0 10,0 0-8,0 0 11,0 0-9,0 0 1,0 0 5,0 0 7,0 0-17,0 0 13,0 0-11,0 0 1,0 0 0,0 0 2,0 0-6,0 0 8,0 0 0,0 0 4,0 0-9,0 0 11,0 0-11,0 0 3,0 0-1,0 0 11,0 0-16,0 0 13,0 0-6,0 0 8,0 0-11,0 0 2,0 0-3,0 0 8,0 0 1,0 0-1,0 0-6,0 0 7,0 0-8,0 0 9,0 0-6,0 0 15,0 0-23,0 0 21,0 0-17,0 0 10,0 0-3,0 0 9,0 0-18,0 0 24,0 0-22,0 0 16,0 0-12,0 0 10,0 0-17,0 0 11,0 0-11,0 0 12,0 0-11,0 0 18,0 0-14,0 0 2,0 0-3,0 0 8,0 0-12,0 0 18,0 0-19,0 0 16,0 0-8,0 0-3,0 0-31,0 0-51,0 0-34,0 0-51,0 0-13,0 0-105,0 0-291,0 0-94</inkml:trace>
  <inkml:trace contextRef="#ctx0" brushRef="#br0" timeOffset="44171.06">18087 3558 37,'0'0'117,"0"0"11,0 0-62,0 0 16,-8 5-54,5 2 27,-4 0-41,3 1 28,-3 0-42,0 3 39,2-1-7,-1 2-4,1 0-5,-2 0-5,4-1-1,0-1 5,-1 1-13,2 0 2,-1-3-3,0 3 1,2-3 1,0-1-2,-2-1 2,3-6 10,-1 10 1,1-10 31,-4 11 35,4-11 10,0 0-15,-4 6-16,4-6-19,0 0-7,0 0-2,0 0-10,-2-9-10,2 9 3,0-12-9,0 12-5,0-14-2,0 6 3,1-3-4,-1 1-30,1-2 31,1-1-28,0 2 29,2-1-39,-3-2 40,3 4-30,-2-2 32,1 1-32,-1 2 33,0-1-29,1 0 32,1 4-26,-3-2 23,1 0-26,0 3 33,3-1-37,-5 6 33,6-9-32,-6 9 34,14-8-34,-4 6 33,-4-2-30,4 2 29,0 0-29,0 1 32,2 1-39,0-1 39,-12 1-28,21 1 28,-10 0-28,1 0 33,-2 2-30,2-2 26,-3 2-26,1 3 30,1-3-29,-2 0 24,-1 2-28,1 1 28,-2-1-33,1 0 41,0 1-34,-2 1 29,0-2-32,0-1 33,-2 4-31,1-2 27,-1-2-27,-2 4 26,2-3 2,-2 2-7,1-2-11,-3 2 10,0-7 4,0 14-2,-1-8 8,-1 2-6,-4 0 4,2-2-3,-3 4 8,0-3 1,-1 0-1,0 1-1,-1-3 4,-2 4 0,-1-4 0,-1 2-5,0-2-2,0 0-5,-2-1 11,2 0 0,0 2-8,-3-4 3,4 1-9,0-1 6,-1-2-9,0 3 10,1-2-8,2 1 3,-2-2-7,12 0 4,-20 1-5,20-1 2,-16 1 2,16-1-5,-16 0 3,16 0-36,-12 0-67,12 0-54,-12-1-61,12 1-248,0 0 62</inkml:trace>
  <inkml:trace contextRef="#ctx0" brushRef="#br0" timeOffset="46711.8">18166 3689 100,'9'6'138,"5"-5"0,-2 4-20,8 0-20,0 2-7,4 1-8,1-2-10,5 1 2,2 1 0,0 1-9,2-1-2,2 1-13,5-1-3,0 1-16,1 0 5,1-1-9,-1 0-4,2-1-2,-8 1 1,-2-3-10,2 2-3,-5-2 4,-3-1-1,-1 0-11,-5 0 7,-3 0-2,-2 0 7,-4-3-6,1-1 1,-2 3 2,-12-3 1,16 0-12,-16 0-3,9-4-6,-9 4 4,3-8-11,-3 8 9,-3-8-2,1 2-14,-2 0 19,0 1-3,-2 0 3,1-2-4,1 3 2,-1 0 4,5 4-3,-7-9 0,7 9-2,-6-5-9,6 5-1,0 0-3,-8-4 8,8 4 0,0 0 2,0 0 4,0 0-6,5 9 7,-2-4 5,-1 0-7,2 2 11,1 0-4,-1 0 5,1 2 1,0-3-22,2 3 39,-2-1-40,1 0 34,-3 1-31,3-2 34,-3-2-35,2 3 38,-3-2-36,-2-6 30,4 12-35,-4-5 37,0 1-38,-2-2 45,-2 3-37,-2-1 34,-2-1-31,-1 2 31,-1-1-30,-2 1 36,2-2-34,-3 1 39,4 1-50,-2-1 1,-2-1-80,0 0-17,4 0-254,-2 1 176</inkml:trace>
  <inkml:trace contextRef="#ctx0" brushRef="#br0" timeOffset="48703.34">20063 3050 41,'0'0'242,"2"-6"-36,-2 6-35,0 0-20,0-10-18,0 10-12,0 0-33,3-6-19,-3 6-13,0 0-17,0 0-8,0 0-11,0 0-6,0 0-3,0 0 0,0 0-8,7 5-23,-4 3 23,-2 3-19,3 1 28,-1 4-23,-1 2 25,1 5-33,-1 0 32,1 3-27,-1-1 35,-1 0-26,1 1 24,-1 3-25,-1-3 33,0 0-26,0 0 33,0 1-31,1-2 31,-1 2-1,0-3-2,2 0-10,-2-4 4,0 1-5,-2 1 1,2-2-18,-1-1 13,1 0 6,0-2-8,0-1 2,-1-1-11,1-1 10,-2 0-6,2-4-4,0 2 8,0-2-5,-1-2 3,1 0-10,0 0 4,0-8-1,0 12-14,0-12 16,-2 11 7,2-11-4,-1 10-10,1-10-36,0 7-22,0-7-26,0 0-24,-2 8-45,2-8-279,0 0 99</inkml:trace>
  <inkml:trace contextRef="#ctx0" brushRef="#br0" timeOffset="50137.66">20190 3027 56,'0'0'208,"-7"-8"-51,7 8-31,-7-9-22,7 9-21,-5-7-17,5 7-12,-4-6-15,4 6-13,-5-5 4,5 5-6,0 0-7,0 0-2,-2-7-6,2 7-1,0 0-1,0 0-2,0 0 0,0 0 3,0 0 1,0 0 2,11 4 8,-11-4-2,19 5-3,-8-3 1,4 1 3,3 0-6,1-1-1,0 0 4,4 1-39,2 0 42,1 0-40,1 1 39,-2-3-34,1 0 37,0 3-40,3-3 41,-3 1-32,0 0 33,-1-2-33,-3 1 34,-1-1-31,0 0 39,-1 0-21,-2-1 35,0-1-23,-1 1 44,-3 0-3,-3 0 1,2-1-13,-2 0-2,0 1-15,-1 0-6,-10 1 0,15-4 9,-15 4 2,16-2-12,-16 2 0,12-3-5,-12 3-5,11-1 2,-11 1-15,0 0 10,12-3-10,-12 3 2,0 0-1,9 0-2,-9 0-2,0 0-2,0 0-2,9-2-17,-9 2 24,0 0-5,0 0 0,0 0 3,0 0-5,12-1 6,-12 1-12,0 0 9,0 0 1,0 0-2,0 0 2,0 0-1,0 0-5,6 6 5,-6-6 2,0 0-9,1 6 10,-1-6-6,0 6-15,0-6 24,0 10-24,0-10 26,0 12-20,0-12 20,0 12-25,0-4 26,-1 0-23,0 2 23,-1 0-21,1 0 17,1 2-15,-1 0 21,0 0-21,-1-1 16,2 1-17,-3 1 26,0 1-28,2-2 25,0 1-20,-1 1 24,0 2-25,-1-2-1,1 1 9,0 1-3,0-2 21,-2 2-20,2-1 17,1 0-21,-1 0 18,-1 0-18,-1 0 16,3-1-16,-3 1 23,2-1-24,-1 2 26,1-5-24,0 2 16,0-1-3,-1-1 0,2 0-6,0 0 11,-1-1-3,1-1-1,-1 0-6,-1-1-1,3 2 5,0-4 1,-1-1-12,1 3 12,0-8-7,-1 11 3,1-11 6,-2 10-7,2-10 0,-1 12 2,1-12 1,-1 8-11,1-8 15,0 7-1,0-7 2,0 9-7,0-9 1,0 0-2,0 8-2,0-8-2,0 0 9,0 9-3,0-9 0,0 0 5,0 0-4,-2 8-2,2-8 1,0 0-3,0 0 1,0 0-4,0 7 7,0-7-5,0 0 7,0 0-6,0 0 6,0 0-8,0 0-2,0 0 4,-2 6 6,2-6-5,0 0 9,-9 4-11,9-4 26,-15 3-30,4-2 2,-4 2 15,2-1-6,-4 0-3,0-1-6,-2 2 9,-2-2-7,-5 0 2,1 2 23,-2-2-26,-1 2-3,-1-2 8,0 2-3,3-2 3,-1-1-7,5 3 2,0-3 4,2 1-2,1 0 0,1 1 1,0-1-5,4 0-1,2-1 4,-2 1 1,4-1-2,10 0 4,-19 2-6,19-2 6,-14 0-2,14 0-2,-13 2-5,13-2 9,-11 0-1,11 0-1,0 0 2,-14 0 0,14 0 5,0 0-1,-12 0 5,12 0 5,0 0 10,0 0-7,-9 3 7,9-3 21,0 0-31,0 0 27,0 0-39,0 0 3,0 0 26,-14 0-36,14 0 28,0 0-35,0 0 34,0 0-30,0 0 33,0 0-34,0 0 25,0 0-34,0 0 37,-8-3-35,8 3 31,0 0-32,0 0 34,0 0-40,0 0 37,0 0-28,0 0 26,0 0-27,0 0 25,0 0-30,0 0 37,0 0-32,0 0 30,0 0-36,0 0 34,-7-2-32,7 2 30,0 0-35,0 0 32,0 0-25,0 0 32,0 0-36,0 0 29,0 0-23,0 0 31,0 0-39,0 0 37,0 0-38,0 0 39,0 0-34,0 0 30,0 0-30,0 0 34,0 0-29,0 0 20,0 0-31,0 0 41,0 0-29,0 0 29,0 0-33,0 0 33,0 0-26,0 0 28,0 0-39,0 0 43,0 0-35,0 0 27,0 0-25,0 0 27,0 0-32,0 0 34,0 0-35,0 0 30,0 0-28,0 0 32,0 0-39,0 0 41,0 0-33,0 0 21,0 0-37,0 0-16,0 0-57,0 0-55,0 0-16,0 0-32,0 0-54,0 0-250,0 0-3</inkml:trace>
  <inkml:trace contextRef="#ctx0" brushRef="#br0" timeOffset="50430.33">20354 3348 98,'0'0'305,"-4"-6"-122,4 6-12,0 0-71,-1-8 5,1 8-50,0 0 19,0 0-47,-5 5 27,5-5-40,-4 10 27,4-10-37,-5 12 26,2-6-34,-1 4 28,3-3-27,0 4 24,-2-2-27,-1 3 30,2-3-32,1 0 30,-2 0-33,0 2 31,1-1-29,1-1 35,0 1-38,-1 0 35,0-3-30,2 2 31,-3-2-4,3 1-27,0-8-36,0 13-44,0-7-11,0-6-67,5 8-12,-5-8-84,0 0 82</inkml:trace>
  <inkml:trace contextRef="#ctx0" brushRef="#br0" timeOffset="50704.53">20433 3529 67,'0'0'83,"3"9"63,-3-9-25,4 8 48,-4-8-34,7 8 20,-7-8-14,7 6 5,-7-6 6,10 3-11,-10-3-22,9 3 9,-9-3-20,9-3-15,-9 3-24,8-5-19,-2 0 0,-2 0-26,-2-2 8,3-2-17,-3 1 12,-2 0-8,1-1 1,-2 1-6,1 0 21,-2-2-19,0 2 5,-1-1-17,-1 1 8,0 0-13,0 2 4,-2-1-10,2 4 12,-1-2-11,5 5 17,-15-5-10,15 5-7,-15-1-70,15 1-29,-18 4-75,10 1-45,-1-2-314,1 2-47</inkml:trace>
  <inkml:trace contextRef="#ctx0" brushRef="#br0" timeOffset="51277.53">20314 3341 100,'0'-9'285,"0"9"-113,0 0-10,0-9-79,0 9 13,0 0-50,0 0 20,4 5-47,-4-5 34,5 11-41,-3-3 28,0 0-37,-2 3 31,4 1-33,-1-1 32,-1 1-33,2 3 34,-2-1-39,0 1 35,0-1-26,0 0 25,-1 0 4,0-2-7,-1 1-2,0 1-3,3-3 3,-3 0-1,1-1-5,-1-2-5,1 1 14,-1-1-2,0-8 8,0 13-4,0-7 3,0-6 10,0 11-6,0-11 2,0 10 12,0-10-5,0 7 1,0-7 1,0 0-11,0 9-2,0-9 1,0 0-10,2 7-2,-2-7-7,0 0-6,0 0-1,0 0-1,0 9-7,0-9 6,0 0-30,0 0-13,0 0-41,0 0-48,1 7-80,-1-7-317,0 0-22</inkml:trace>
  <inkml:trace contextRef="#ctx0" brushRef="#br0" timeOffset="53245.74">16798 3708 159,'-3'-8'157,"3"8"-47,0 0-23,0 0-20,0 0-9,0 0-14,0 13-16,0-6 3,-1 0-1,1 3-3,0-1-1,-1 4 9,1-1-41,-2-2 31,2 2-31,-1 0 31,0 0-34,1 0 40,-4-1-39,4 0 45,0 1-47,0-2 36,-1 0-32,0-1 28,2 0-31,-1-1 31,-1-3-31,1-5 30,0 12-22,0-12 39,-2 9-34,2-9 42,0 7-30,0-7 27,0 0-39,0 0 26,0 0-27,0 0 25,0 0-4,-5-9-7,5 9 0,0-15-11,3 6-25,-3-1 9,2-4 0,-2 2 1,3-2 4,-2 0-6,5-2 3,-4 1-1,0 1 1,2-1 4,0 1-11,-1-1-23,2 2 33,0 2-29,2-3 40,0 2-33,-1 1 38,1-2-33,1 2 36,1 1-35,2-1 34,1 3-18,0-2 36,-1 2-24,3-1 25,1 3-27,0-2 33,-1 2-32,1 0 25,-2 1-32,4-2 29,-3 5-30,-2-1 27,0 1-30,0 0 27,-1 0-35,-11 2 32,19 0-26,-19 0 25,17 0-29,-17 0 27,15 0-28,-15 0 25,14 1-29,-14-1 31,12 3-31,-12-3 30,11 3-28,-11-3 25,9 4-26,-4 1 29,-5-5-26,9 7 31,-4-1-37,0 0 40,-1 2-3,1-2 0,-1 3-3,-1-1 7,2 2-10,0 0 3,-4 1 4,4 2 6,-2-2-5,-2 3-5,3 1 7,-3-1 0,1 1-5,-1 0 7,0 2 7,-1 0-1,0 1-4,0-1-23,-1 0 18,0 0-21,-1 0 29,2-2-23,-2 0 19,-1 0-23,2-2 28,-2-1-17,1 0 20,-1-1-10,-1-2 25,1 1 17,-1-2-4,-3 1-2,-2-2-16,-2 2 5,-2-2-22,0-2 9,-4 0-2,1 0 4,-2 0-1,-1-1 4,2-1-4,-3-2-7,-1 2-7,2-2-1,-2 1-8,-2 0-1,2-2-4,-2 3-1,0-3-8,3 0 4,0 2-3,0-1 5,3 0-1,2-1 1,2 1-7,-2-1 4,5 0 4,-3 1-3,13-1-4,-17 0 0,17 0 0,-15 1-4,15-1-6,-11-1-11,11 1-21,-11 0-36,11 0-47,0 0-86,-12-2-29,12 2-105,0 0-136,-4-4 33</inkml:trace>
  <inkml:trace contextRef="#ctx0" brushRef="#br0" timeOffset="56235.08">18872 2689 4,'0'0'156,"0"0"-1,0 0-44,0 0-17,0 0 0,0 0-17,0 0-21,0 0-14,0 0-9,0 0-5,0 0 3,0 0-19,0 0 6,14 3-5,-14-3-3,16 0-3,-3 0 1,1 0-7,1 0 1,1 0-4,-1 0 2,2 0 5,1 0-2,0 2-1,-2-4-1,3 4 4,1-4-9,-1 4 9,-3-4-3,3 2 7,-2 0-7,1 0-3,0 0 3,-1 0 4,-1-3 0,-2 3-3,5-2-1,-3 1-4,-2 0 4,1-2-2,0 3 6,1-2-5,0-1 1,-3 1 3,6 2-10,-5-3 10,2 0-7,-2 2-1,2-2 2,-3 2 1,0 0-2,1-2 0,-1 3-1,-2-1 5,1-2-2,-1 2-5,-11 1 8,17-2-3,-17 2 4,15-2-3,-15 2-9,14 0 6,-14 0 2,10-3-1,-10 3 0,0 0-2,13 0 7,-13 0-3,0 0-1,11-2-6,-11 2-3,0 0 10,0 0 3,0 0-8,12 0 4,-12 0 0,0 0 1,0 0-7,0 0 11,0 0-6,0 0 4,13 0-3,-13 0 2,0 0-4,0 0 8,0 0-2,11 0-6,-11 0 0,0 0 0,0 0 9,12 0-1,-12 0-9,0 0 3,0 0-2,0 0 0,0 0-1,12 0 4,-12 0 5,0 0-8,0 0-2,0 0 3,0 0 5,0 0-9,0 0 7,0 0 1,12 0-1,-12 0-4,0 0-4,0 0 7,0 0 1,0 0-4,0 0-7,0 0 8,0 0 3,0 0 2,0 0-4,0 0-5,0 0 5,0 0-7,0 0 7,0 0-5,0 0 0,4 5 3,-4-5 1,0 0 3,0 8-3,0-8-4,-1 8 5,1-8 2,-2 13 25,1-7-32,1 2 31,-2 1-37,0 1 38,0 0-26,-2 2 31,2 0-29,-1 1 37,-1 2-26,0-2 27,0 2-33,1 0 26,-1-1 4,-4 3-4,4-2-3,-2 1 2,3 1-5,-4-2 6,3 0-1,-4 2-6,3-1-34,-1-1 34,-1 2-29,1-3 25,-2 1-31,2 2 29,-2-2-32,3-1 29,-3 3-27,3-3 32,-1 1-29,-2-1 25,3 1-31,-2 2 38,1-5-29,1 4 30,1-3-30,-1 0 24,1 0-31,-2 0 33,2 1-22,-1-1 22,1 1-22,2-2 24,-2-2-35,1 1 27,1-1-24,-3 1 18,2 0-19,1-1 25,-1-1-21,-1 1 23,3-2-29,-2 1 28,1-2-29,-1 0 23,2 1-20,0-3 25,-1 2-30,1 0 29,1-7-21,-5 10 18,5-10-25,-1 9 18,1-9-19,-3 8 31,3-8-26,-2 8 22,2-8-23,0 0 23,-3 9-24,3-9 23,0 0-17,-1 7 27,1-7-10,0 0 31,0 0 1,-3 6 15,3-6-14,0 0 20,0 0-13,0 0 10,0 0-16,-1 6 7,1-6-8,0 0-8,0 0-8,0 0 2,0 0-2,0 0-5,0 0-5,0 0-5,-12 1-5,12-1-9,-10-2-1,10 2 7,-15-3-9,3 1 6,2 1-6,0 0 10,-3-2-14,2 2 8,-3 0-3,2 0 2,-1 0-1,2-2 0,-1 3-5,-2-1 7,4 0-3,-2 1 4,1-2-12,11 2 12,-24 0-4,14 0 2,10 0-5,-21 0 10,21 0-9,-19 0 0,19 0 4,-18 2-7,18-2 8,-13 1 3,13-1-11,-14 0 5,14 0 1,-11 1 4,11-1-5,-12 1 5,12-1-11,-10 2 17,10-2-12,0 0 4,-14 0-2,14 0 7,0 0-1,0 0 10,-14 1 32,14-1-25,0 0-3,0 0 1,-12-1-10,12 1 7,0 0-1,0 0 2,-9-3-4,9 3 5,0 0 4,-8-6-15,8 6 0,-7-6-3,7 6 14,-4-9-14,4 9 3,-6-8-1,3 2-3,-2 2-3,4-1-1,-3-3 5,2 3-9,0-5 13,-2 4-7,3 0 4,-1-3 0,0 2 37,0-1-42,-1 0 45,2-1-39,0 1-5,-1-2-1,1 1 1,-1-1 0,2-1 12,0 1-11,0-1 1,0 0 1,0 0-1,3-1-6,-3-1 0,3 0 2,-2-2 2,2 0-6,-1 0 11,2 1-10,-3-3-1,3 3-3,-1-2 2,-1 0 3,2 2 5,1-2-8,-3 3 0,0-1 4,2 2-7,-1-4 9,-1 5-3,1-2 1,-1 1-4,2 0 8,-1-1 0,0 2-10,0-1-1,-2 1 41,4-1-44,-1-2 47,-3 2-45,1 2 31,2 0-39,-2-3 40,1 2-39,-1-1 40,1 2-43,-1 1 33,0-4-50,0 4 58,-2-1-45,3 0 41,-2 2-57,0 2 64,1-2 1,-1 0-14,0 2 1,-1 6-5,0-12-2,0 12-2,1-9 2,-1 9-1,2-9 0,-2 9-7,1-7 3,-1 7-2,0 0-52,1-9 65,-1 9-8,0 0-1,0-7 3,0 7-3,0 0-4,0 0-31,0-7 39,0 7-4,0 0 0,0 0 3,0-7-6,0 7-50,0 0 56,0 0-49,0 0 57,0 0 0,0 0-54,0 0 60,0 0-58,0-8 67,0 8-21,0 0-27,0 0 22,0 0-51,0 0 50,0 0-41,-1 7 45,1-7-29,-4 10 41,0-3-38,-1 3 34,1 1-34,-4 4 7,-2 0-3,0 3 8,0 1 4,-1 2 5,-2 1-8,-1 2 48,2-1-49,-2-2 0,3 3 5,-1-5 2,1 1-3,3-1 6,-1 1-5,0-1 0,0-2-2,3-1 3,-1-3 1,1 1 3,0-1 3,2 1-12,1-5 1,-1 1-50,-1 1-31,3-2-56,0 0-19,-1 0-90,3-1-53,0-8-295,3 9-111</inkml:trace>
  <inkml:trace contextRef="#ctx0" brushRef="#br0" timeOffset="57219.6">19185 3006 256,'0'0'205,"0"0"-56,0 0-35,9-5-25,-9 5-18,0 0-21,0 0-11,0 0-39,0 0 32,0 0-39,0 0 31,0 0-34,-2 8 26,2-8-31,-7 5 38,7-5-39,-3 7 38,3-7-37,-5 6 25,5-6-24,-4 6 38,4-6-44,0 0 41,-6 5-38,6-5 37,0 0-34,-5 7 24,5-7-20,0 0 30,0 0-43,-4 7 51,4-7-21,0 0 53,0 0-13,0 0 42,0 0-17,-5 5 26,5-5-26,0 0 7,0 0-10,0 0-21,0 0-5,2-7-11,-2 7-1,4-5-14,-4 5 1,4-7-1,-4 7-3,5-8-8,-5 8 3,5-10 4,-3 4-9,1 1-6,-3 5 5,7-10 3,-2 5-5,-5 5 0,6-9-1,-6 9 3,4-8-7,-4 8 12,4-6-5,-4 6 3,4-7-7,-4 7 0,2-4-4,-2 4 8,0 0-7,4-5 1,-4 5-9,0 0 8,0 0-3,0 0 9,0 0-6,0 0-4,10 3 4,-10-3-14,2 7 20,-2-7 5,3 12-9,-1-5 4,-1 1-1,0 1-21,1 0 32,-2 2-28,0 1 24,0 0-16,0 0 3,-2 1 6,2 1 14,0 0-15,-2-2 18,-1 3-21,3-1 21,-4 2-18,3-3 14,-3-1-17,3 0 17,-3-2-19,2 0 21,-1 0-20,1-1 20,0-1-15,0-1 13,-1 1-28,2-2 8,-2 0 16,3-6-9,-4 11 17,4-11-18,-7 11 15,4-7-12,-2 1 8,-1 0-8,-1-1 15,-2 2-18,2-3 3,-1 2 12,-1-2-21,0 1 5,2 0 13,0-2-13,7-2 14,-14 5-7,14-5 8,-9 5-12,9-5 16,-10 2-17,10-2 10,-5 4-8,5-4 11,0 0-2,-9 3 20,9-3-10,0 0 16,0 0 4,-8 3 8,8-3-14,0 0-3,0 0 3,0 0-9,0 0 1,-5 4-1,5-4 9,0 0-15,0 0 11,0 0-7,0 0 2,0 0-14,0 0 7,17-2-20,-7 0 21,0 0-15,-1 1 4,5-1-6,0 0 3,-1 1-17,2-2 22,-1 1-15,-1 1 16,1-2-15,-2 2 7,0-2-8,1 2 11,-1-1-15,0 1-5,0-1 25,-2 1-25,0 0 18,-10 1-9,17-3 5,-17 3-6,15 0 11,-15 0-8,10-3 9,-10 3-1,11-1 3,-11 1-8,0 0 7,13-2-1,-13 2-1,0 0-3,9-2 4,-9 2-1,0 0-6,0 0-1,0 0 3,12-1-7,-12 1 6,0 0-8,0 0 10,0 0-2,0 0 0,9-1-6,-9 1 4,0 0-5,0 0-45,0 0-56,0 0-37,0 0-81,0 0-5,0 0-88,0 0-224,0 0-49</inkml:trace>
  <inkml:trace contextRef="#ctx0" brushRef="#br0" timeOffset="59076.73">17852 3756 91,'0'0'231,"0"0"-50,0 0-25,4-5-29,-4 5-20,0 0-21,0 0-13,0 0-9,0 0-12,0 0 2,2-6-15,-2 6-9,0 0-18,-7-3 10,7 3-8,0 0 0,-17 0-6,17 0 4,-15 0-7,15 0-4,-17 0-2,17 0 5,-19 1-5,19-1 4,-17 2-4,17-2 3,-17 1-6,17-1 6,-15 3-6,15-3 3,-15 1 1,15-1-3,-11 1-1,11-1 2,-12 0 4,12 0-4,0 0-2,-13 3 5,13-3-5,0 0 3,-9 2-3,9-2 4,0 0-5,-11 3 6,11-3-10,-7 4 6,7-4 3,-7 4-1,7-4-6,-4 4 7,4-4-1,-9 7 3,9-7-8,-5 10-1,1-5 7,0 1-4,0 2-19,1-1 30,-1 2-31,0 0 33,-2 1-27,2 1 26,0 2-27,-1-1 30,1 2-24,-2 0 23,2 1-23,0-1 30,0 0-23,0 0 18,0 0-23,0 0 27,2-2-33,-2 1 37,0-4-30,3 1 28,-1 0-22,0-1 25,0-3-28,-1 2 28,3-8-22,-1 10 20,1-10-25,-3 11 30,3-11-26,-2 7 35,2-7-27,0 9 29,0-9-26,0 0 33,0 8-26,0-8 30,4 5-27,-4-5 28,0 0-33,10 6 26,-10-6-31,12 3 21,-12-3-22,17 1 10,-17-1-23,23 1 19,-9-1-16,0 1 21,-1-1-26,2 0 19,1 2-16,-1-2 18,-1 0-25,0 0 29,0 0-29,0 0 21,-1 2-19,0-2 20,-2 3-25,1-2 26,-12-1-19,20 1 20,-20-1-26,12 1 20,-12-1-18,15 1 22,-15-1-17,12 1 20,-12-1-6,0 0 36,14 1 2,-14-1 25,0 0-6,0 0 21,14 0 3,-14 0-9,0 0-19,9-4-16,-9 4-16,5-7 4,-5 7-12,2-8-7,0 2 1,-2 6 1,2-13-6,-2 4-3,0 1 0,0-1-3,0 1-1,0-4 4,0 2-6,0-2 3,-1 0-4,0 0 6,-1-1-11,2 2 4,-2-1 4,-1-1-2,2 2 3,-3-1-5,3 1 3,-2-1-3,1 3 0,-2-1 36,4-1-33,-3 3 29,2-2-67,-2 3-10,2 0-68,1 7-61,-2-10-38,2 10-7,-6-8-18,6 8-258,-6-4 11</inkml:trace>
  <inkml:trace contextRef="#ctx0" brushRef="#br0" timeOffset="59459.42">17629 4016 6,'0'0'239,"-10"0"-10,10 0-72,0 0-2,0 0-56,0 0 13,0 0-53,0 0 14,0 0-45,0 0 31,10-4-44,-10 4 12,11-3-22,-11 3 23,9-1-35,-9 1 31,0 0-36,17 1 30,-17-1-38,11 4 39,-11-4-30,8 3 30,-8-3-31,7 9 25,-7-9-22,5 8 22,-5-8-23,7 12 30,-5-6-35,-2 0 34,2 1-30,-2 0 29,0-1-28,0 2 27,0-1-31,0 0 35,-2 1-30,2-1 18,-2 2-18,0 0 30,0-1-29,-1 1 29,2 1-20,-1-1 26,-3 3-61,3-3-19,0 3-93,-2-2-229,1 0 170</inkml:trace>
  <inkml:trace contextRef="#ctx0" brushRef="#br0" timeOffset="59819.07">17598 4217 185,'0'0'222,"0"0"-15,-5-6-77,5 6 4,0 0-58,2-6 7,-2 6-40,9-4 19,-1 2-40,1-2 27,2 1-41,2-1 26,1 0-37,3 2 32,-2-2-30,3 0 35,-3-2-20,3 4 29,0-1-12,-3-2 29,2 1-29,-2 0 35,2 0-18,-3 3 20,-1-3-24,-2 1 22,-1-1-17,2 2 9,-3-1-11,-9 3 14,15-2-13,-15 2 2,13-4-15,-13 4 8,9-3-16,-9 3 9,10-3-17,-10 3 9,0 0-23,11-3 15,-11 3-16,0 0 5,8-2-10,-8 2 15,0 0-18,0 0 16,8-2-10,-8 2 4,0 0-10,0 0 8,0 0 3,0 0 1,9-4-4,-9 4-15,0 0-32,0 0-66,0 0-15,0 0-44,0 0 10,0 0-57,0 0-6,0 0-199,0 0 118</inkml:trace>
  <inkml:trace contextRef="#ctx0" brushRef="#br0" timeOffset="61801.6">18918 2583 75,'0'0'141,"0"0"-41,3 5-22,-3-5-13,0 0-21,0 0-4,6 7-8,-6-7-1,0 0-11,5 7-13,-5-7 9,6 8 1,-6-8 18,7 12 8,-2-3 1,-2-1-3,3 1 10,-3 3-16,4 0 31,-1 1-31,1 3 30,-1-2-38,-1 1 26,2 0-35,-2 0 28,2 1-31,-2 0 19,0-2-23,2 2 21,-1-3 0,-1 1-11,-1-1 1,1-4 2,-1 2 4,-1-3-1,-1 1 20,1-1 17,-2-1 33,4-4 26,-4 4 16,-1-7 2,4 8-19,-4-8-15,0 0-39,7 5 3,-7-5-24,0 0-5,6-6-9,-6 6-6,5-11-4,-1 3-13,0-2 0,0-1 11,1-2-12,-1-1 2,0-2-7,3 0 1,-2-3-25,3 0 27,0 0 2,-1-1-2,1 0 2,-1 0-8,3 2-6,-3 1 2,2 1 3,-3 3 1,2-2-6,-1 1 5,0 2-20,0 1 33,0 0-7,0-1 6,2 2-27,-2-1 27,0 3-13,-1-2 7,4 0-11,-1 2 13,0-1-14,-2 1 20,4 0-9,-1 0 12,0-1-25,3 2 25,-2-1-11,-1 1 17,0 1-27,-1-2 21,2 2-25,-2-1 22,-1 2-18,0 1 10,-1-1-13,0 0 13,-1 2-2,-6 3 1,9-7 0,-9 7 0,10-5-1,-10 5-3,7-5-5,-7 5 5,0 0-3,9-5 3,-9 5 0,0 0 1,5-4-6,-5 4 10,0 0-7,7-4 1,-7 4-4,0 0-1,0 0 7,0 0 1,6-4-2,-6 4-3,0 0-15,0 0-20,0 0-43,0 0-15,0 0-24,0 0-2,0 0-57,12 1-11,-12-1-88,7 4-255,-7-4-38</inkml:trace>
  <inkml:trace contextRef="#ctx0" brushRef="#br0" timeOffset="62517.75">19774 2681 97,'0'0'105,"0"0"-22,-4 6-14,4-6-8,-2 7-11,2-7-15,0 7 0,0-7-8,2 6 35,-2-6-21,2 7 52,-2-7-12,3 5 13,-3-5 9,0 0 0,8 4-5,-8-4-17,0 0-7,14-2 0,-14 2 0,10-1-11,-5-3-8,2 1-9,0-3-8,0 2-11,-2-2-3,2 1 0,1-2-10,0-1 1,-2 1-3,3 0 2,1-3-8,-1 1-2,-2-1-5,2 1 4,1-2 0,-3 2-7,2-1 5,0 0 1,-1 1-1,-4 3-1,4-1 5,-3-1-5,2 4-4,-3-3-2,0 2 7,-4 5-5,5-7-5,-5 7 4,7-5-37,-7 5-42,0 0-12,0 0-37,11 3-32,-11-3-61,6 6-127,-6-6 188</inkml:trace>
  <inkml:trace contextRef="#ctx0" brushRef="#br0" timeOffset="63403.21">20667 3038 90,'0'0'121,"0"9"-65,0-9 29,0 6-62,0-6 32,4 9-37,-4-9 20,4 12-30,-2-6 19,-1 1-35,2 0 30,0 0-34,-1 2 42,2-1-38,-1 1 35,-1 2-48,1-2 42,-2 3-32,3-2 30,-2-2-36,0 2 39,-1-3-32,0-1 37,2 1-2,-3-7 86,1 10 12,-1-10 62,3 11 4,-3-11-31,5 3-48,-5-3-5,16-3-42,-5-3 9,0 0-30,8-3 2,0-1-24,-1 0 18,1-4-30,4 1 15,-1-1-3,1-1-8,0 0 5,-1 0-3,0 1-6,1 1 2,-3 0-8,-2 1 1,0 1-6,-1 0 1,-1 2 7,-3 0-8,0 2 0,-2-1 6,-2 3 0,1 0 5,-4 1 4,1-1-5,0 1 3,-7 4 2,12-8 8,-12 8-5,9-4 6,-9 4 6,7-6 3,-7 6-2,7-4 2,-7 4-1,0 0-3,8-5-1,-8 5-5,0 0-3,6-5 2,-6 5-7,0 0 4,0 0-13,7-2 13,-7 2-10,0 0-7,0 0 2,0 0 3,0 0 0,0 0-4,6-5 5,-6 5-3,0 0-3,0 0-1,0 0 2,0 0-4,0 0 11,0 0-10,0 0 7,0 0-4,0 0-4,0 0 11,0 0-14,5-5 7,-5 5 1,0 0-1,0 0-1,0 0-2,0 0 7,0 0-5,0 0 3,0 0-5,0 0 4,0 0-6,0 0 7,0 0-3,0 0-1,0 0 4,0 0-4,0 0 3,0 0-1,0 0-1,0 0 5,0 0-8,0 0 4,0 0 2,0 0-2,0 0-1,0 0 3,0 0-3,0 0-6,0 0 7,0 0-1,0 0 8,0 0-6,0 0 1,0 0-4,0 0 2,0 0-3,0 0 2,0 0-1,0 0 3,0 0 0,0 0 3,0 0-7,0 0 9,0 0-4,0 0-3,0 0 0,0 0-6,0 0 12,0 0-4,0 0 1,0 0 0,0 0-2,0 0 4,0 0-8,0 0 5,0 0-2,0 0 4,0 0-4,0 0 2,0 0 5,0 0-9,0 0 7,0 0-5,0 0 3,0 0 0,0 0-5,0 0 4,0 0-7,0 0-10,0 0-65,0 0-40,0 0-37,8-2-62,-8 2-101,0 0-155,0 0 38</inkml:trace>
  <inkml:trace contextRef="#ctx0" brushRef="#br0" timeOffset="65485.36">17805 3941 20,'0'0'145,"-5"-6"-61,5 6 37,0 0-61,-2-7 34,2 7-50,0 0 31,-4-5-50,4 5 25,0 0 2,-2-5-39,2 5 31,0 0-38,0 0 31,-4-6-36,4 6 25,0 0-1,0 0-40,0 0 30,0 0-32,0 0 31,0 0-40,0 0 40,0 0-36,0 0 33,-9 4-29,9-4 32,-6 9-34,2-3 30,0 2-28,-1 2 30,-1 3-26,1 0 33,2 3-34,-3 0 36,0 5-32,0-3 31,2 4-26,-1 1 40,1-1-34,-1 2 40,4 1-10,-2-3 22,1 3-5,0-1 5,2 0-8,-2-1 7,4 3 2,1-4-6,0 1 6,-1 1-9,3-2 2,-1 1-1,1-1-15,-1-1-5,4 1 3,-4 0-7,3-1-2,0-1 0,-1 0 2,3-1-12,-3 0 6,1-1-5,1 0 8,-1-3-2,-1-1 3,1 1-2,2-1-3,1-1 11,-1-1 11,4 2 4,-2-2-6,1 0 5,4-1-5,-2-1 6,4-2-6,0 1-3,0-1 0,4 0-1,-2-4-3,3 1-6,0 0 1,0 0 0,-1-2-1,4 0-6,-2 0-3,5-2-5,-3 1 12,0 0-14,3-2 1,-1 0-5,0 0 7,-1 0-4,1 0-1,0 0 0,-1 0-1,0-2 2,-1 1-2,1 0 2,-1 0 0,-7-1 1,5 1-3,-1-2 6,-1 2-8,-1-1-4,0-1 7,0 0 2,-2-1-1,1 2-3,1-1 5,0-2-6,0 1 9,0-1-7,0-1 5,3 1-2,-2 0 2,2-3-8,-3 3 0,2-3 7,0 1-2,0 0 2,-1 0-9,-1 0 6,2-1-6,-2 1 9,-1 0-4,3 0 3,-1-1 31,-3 0-37,0 0 30,1 2-29,0-3 32,0 2-43,-3-1 47,3 0-36,-1-1 33,-1 0-37,3 1 38,-2-1-36,0 0 34,0-2-39,-3 4 44,3-2-8,-1 0-2,-5 2-8,4-2-52,-4 1 47,1-1-22,-1 1 35,-1 1-39,0-3 19,0 2-16,-2-1 35,3 1-40,-4 0 39,1-1-34,-1 1 29,0-2-38,-1 2 40,2-2-42,-3 2 36,0-1-33,-1-1 0,4 2 2,-3 0 12,-1 0-4,1-1-1,-1 1 2,0 0 4,1 0-4,-1-1 12,-1 0-11,3 1 5,-2 0-2,-1 2-5,-1-4 9,3 4-8,-1-3 6,-1 2-1,0 0 4,-1-2-2,1 2-1,0-1-1,-1 1-1,2-1 5,-2-1-8,1 1 8,-1-2-8,0 1 7,-1 0 2,-1 1-11,1-2 5,-1 2 6,1-3-6,-2 3 6,-1-1-7,3 0 3,-3 1-8,0 0 14,0-1-8,0 1 0,-3 0-1,3-1 0,0 2 3,0-2 4,-1 1-4,-1 2 3,1-2-6,1 1 7,-2-1-5,1 2-1,-1-1 4,2-1-6,-2 3 6,-1-1-4,3-2-1,-2 3 7,2 5-7,-3-11 5,3 11-2,-4-10 4,4 10-15,-4-10 14,4 10-3,-4-8 1,-1 3-3,5 5-3,-7-9 5,2 6-9,-2-2 11,1 1-5,-2 1 7,-1-1-6,0 0-2,-1 2 11,2-1 24,8 3-45,-14-4 6,14 4 39,-16-4-42,16 4 37,-13-4-42,13 4 42,-13-1-43,13 1 5,-10-3 34,10 3-34,-8-2 32,8 2-36,0 0 43,-10-3-46,10 3 40,0 0-41,0 0 38,-9-2-33,9 2 34,0 0-38,0 0 37,0 0-40,0 0 44,7-7-41,-7 7 43,12-4-43,-12 4 40,17-6-35,-6 3 33,-2 0-46,2-1 9,1 3 40,0-4-32,3 2 27,-2-3-34,-1 4 36,3-2-35,-4 1 32,0-2-29,1 1 32,-3 1-37,3 0 36,-3 1-37,0-3 42,-1 3-45,-8 2 58,13-5-48,-13 5 43,12-4-47,-12 4 40,9-1-42,-9 1 40,9-5-41,-9 5 36,0 0-38,8-2 39,-8 2-41,0 0 39,0 0-39,12 1 35,-12-1-35,4 6 35,-4-6-31,2 7 40,-2-7-39,4 14 7,-4-7 0,2 0 3,-1 1-5,0-1 5,-1 4 3,2-2-2,-1 0 7,0 2 0,-1-2-2,0 1 8,3-1-11,-3 2 6,0-2 2,1 3-38,-2-5-61,1 4-76,-3-3-111,3 0-397,0-2-187</inkml:trace>
  <inkml:trace contextRef="#ctx0" brushRef="#br0" timeOffset="66958.23">20051 2815 93,'0'0'203,"0"0"-71,-10-1 9,10 1-58,0 0 6,0 0-46,0 0 20,0 0-42,0 0 26,0 0-40,0 0 3,0 0-13,0 0 35,0 0-30,0 0 40,0 0-41,6 4 39,-6-4-34,22 2 32,-7 0-41,4-2 35,2 0-32,1 0 27,1 0-35,2 1 35,-3-1-37,1-1 34,5 1-31,-5 0 31,1 0-38,-2-1 38,1 1-42,-2 0 43,0-1-39,-2 1 37,1-2-34,-6 2 27,2-1-29,-2-1 31,2 2-32,-6-1 34,5 0-36,-3 1 34,-1 0-37,2-3 37,-3 2-34,2 1 35,-12 0-34,16-3 31,-16 3-36,16-1 36,-16 1-35,11-1 34,-11 1-35,0 0 28,14 0-25,-14 0 29,0 0-32,11-1 33,-11 1-39,0 0 35,8 2-31,-8-2 35,0 0-36,4 8 37,-4-8-34,0 10 40,0-3-37,-2 0 32,-1 2-26,1 0 37,-3 1-9,2 1-8,-3 1 9,0 0-7,1 2-4,-1-1-32,-1 2 42,1-1-34,-3 1 37,3 1-32,-1 0 35,-3 1-32,1 1 34,-1 1-28,2-1 34,-3 1-27,2 0 29,0-1-31,-3 0 25,2 2-25,1-2 25,-1-2-30,2 1 27,2 0-27,-3-4 31,3 3-32,-1-5 27,0 4-27,0-3 24,1-1-31,1 0 38,0-2-34,-2 1 34,5-2-25,-4 0 29,2-2-24,0 4 30,0-5-19,-1 1 29,0 1-22,2-3 9,-2 1-1,-3 0 18,2-1-22,-2 1 14,0-1-25,-2-1 15,1 2-21,0-2 8,-1-1-16,0 2 18,-2-1-22,1-2 16,-1 2-18,0-1 13,-1 1-17,1-2 17,-2 2-17,0-2 15,-1-1-16,1 3 21,-2-3-14,4 1 11,-2-1-12,2 2 17,12-2 1,-23 0 19,12-2-5,-1 1 10,3-2-16,0 2 17,0-2-22,-1-2 7,1 0-8,-1 0 4,1-2-3,3 0 9,-3-3-11,2 1 2,-3-2-8,6-2 2,-2 0 8,1-4-28,1 1 21,1 1 0,0-3-11,1-2 9,1-1-5,1 0-2,1-2-4,-1-1 6,3 1-3,-1-2-1,1 4 1,1-2-7,-2 5 2,0 0 6,-1 1-9,3 0-4,-2 2 16,0 2 0,0 0-2,-2 4 0,3-1 6,-2 0-9,0 1-2,2 2-5,-3 1 6,2-1-9,-2 7-5,0-11-26,0 11-36,3-6-4,-3 6-44,0 0-2,0 0-51,0 0-1,0 0-70,0 0-4,7 3-162,-7-3 129</inkml:trace>
  <inkml:trace contextRef="#ctx0" brushRef="#br0" timeOffset="67315.26">20193 2912 185,'0'0'249,"0"0"-88,0 0 6,5-5-57,-5 5 7,0 0-52,5-4 18,-5 4-57,0 0 31,12-3-36,-12 3 22,14-1-34,-14 1 19,15-1-24,-15 1 27,19-1-40,-19 1 40,13 0-38,-13 0 29,14 0-31,-14 0 22,13 1-30,-13-1 34,11 2 0,-11-2-10,9 3 5,-9-3-7,7 6 6,-7-6-10,5 8 3,-5-8 0,1 9 4,3-3-20,-4-6 24,-3 14-1,2-9-7,1 4 7,-1-1-14,-2 1-16,1 3 26,-2-2-28,0 1 34,0 2-30,-1 1 33,-2-1-30,0 3 30,3-2-28,-2 0 33,-1 1-29,1 1 33,-1-2-35,3 1 0,-2 0-64,1-2-28,3 0-122,-3-1-114,2-2 201</inkml:trace>
  <inkml:trace contextRef="#ctx0" brushRef="#br0" timeOffset="67771.45">20083 3156 134,'0'0'174,"0"0"-12,0-9-78,0 9 49,8-5-55,-8 5 21,14-4-34,-5 0 21,1 2-35,0 0 25,4-1-39,-1 1 32,0-1-32,3-1 29,-2 2-32,2-1 31,-3 0 3,3 1-8,-4-1 5,1 1-12,-1-1 14,1 1-12,-2 0 5,-1 0 3,0 0-5,0-1-4,-10 3-6,15-2-8,-15 2 2,12-3-3,-12 3-6,11-2-9,-11 2-1,0 0-10,12-2 6,-12 2-13,0 0 6,11-1-5,-11 1-4,0 0-3,0 0 2,12-3-6,-12 3 4,0 0-7,0 0 7,0 0 7,0 0-3,10-1-3,-10 1 0,0 0-2,0 0 2,0 0 1,0 0 1,0 0-4,0 0 3,0 0-1,0 0 4,0 0-10,0 0 6,10-1 0,-10 1-3,0 0-1,0 0 6,0 0 1,0 0-6,0 0 1,0 0 1,0 0-7,0 0 12,0 0-7,0 0-4,0 0-21,0 0-28,0 0-24,0 0-48,5-5-25,-5 5-35,0 0-64,0 0-218,0 0 53</inkml:trace>
  <inkml:trace contextRef="#ctx0" brushRef="#br0" timeOffset="68350.69">18447 3975 86,'-9'-1'238,"9"1"-21,-13-3-85,13 3 3,-9-4-70,9 4 22,0 0-46,-10 0 21,10 0-39,0 0 32,12 0-41,3 0 29,2 0-25,7 0 35,8-1 15,12-1 20,9 1 14,10-1-11,16-2-8,5 3-1,5-2-11,3 0-3,2 1-6,1-1-10,3 2-10,1 0-3,0 1-11,0-1 5,-2 2-18,-4-1 7,-3 0-6,-6 1 3,0-1-7,-7 1 6,-12 0-9,-2-1 6,-6 0-11,-2 0-5,-4 2 8,-11-2 2,-2 0-4,-8 0 1,-2-2 9,-7 2-9,1 0 0,-5 0 0,-2-1 2,-1 1-15,-1-1 14,-3 0-44,-1 0-62,-9 1-38,14-4-49,-14 4-39,0 0-67,0 0-150,-5-7 86</inkml:trace>
  <inkml:trace contextRef="#ctx0" brushRef="#br0" timeOffset="68946.87">18536 4018 128,'-22'0'226,"4"2"-83,3-2 25,2 1-68,0-1 1,13 0-47,-18 1 21,18-1-50,-6 3 27,6-3-38,5 7 29,3-5-31,7 2 42,4 0-26,5-1 33,10 2-16,4-1 23,11 1-27,4-2 41,7 1-36,3-2 37,12 1-25,6 1 19,-1-2-9,2 2-15,1-1 3,3 1-5,-1-3-10,2 2 2,3-1-10,-1 2-3,-1-2-8,-2 3 7,-2-3-7,-6 1 1,-2-1-3,-11 0-6,-4 1-5,-2 0 8,-3-2 3,-1 1-2,-6-1 8,-7 0 0,-3-1 5,-4 2-3,-5-2 23,-3 0-2,-4 0 4,-3 0 0,-1 0-3,-4 0 2,-2 0 7,0-2 1,-2 2-7,-11 0-2,19-1-10,-19 1-13,18-1-2,-18 1-7,13-1 5,-13 1-14,13-2-3,-13 2 2,11-2-7,-11 2 5,0 0-3,14-1-6,-14 1-1,0 0 1,0 0 0,10 0 4,-10 0-5,0 0-1,0 0 2,0 0-1,12-1 0,-12 1-2,0 0 2,0 0-4,0 0-1,0 0-12,0 0-25,0 0-5,10-3-16,-10 3 13,0 0-7,0 0 11,0 0-3,0 0 1,0 0-4,0 0 7,0 0-5,0 0 3,0 0 1,0 0 7,0 0 3,0 0 8,7-3-3,-7 3 7,0 0-13,0 0-3,0 0-16,0 0-9,0 0-26,0 0-22,0 0-53,0 0 11,0 0-88,0 0-155,0 0 143</inkml:trace>
  <inkml:trace contextRef="#ctx0" brushRef="#br0" timeOffset="70578.27">6598 3957 91,'-14'-7'92,"4"1"55,0 1-64,-2 1 27,3-1-38,0 1 32,-1-1-37,2 2 14,8 3-41,-11-5 21,11 5-41,-10-4 17,10 4-30,0 0 28,-8-3-40,8 3 32,0 0-23,15 0 31,1 0-31,8 0 39,12-1 1,15-2 6,7 2 5,17-1-1,5-2-10,6 2-5,1 1-8,0 1-5,1 0-3,0 1-5,0 2 1,2 1-2,-2 0-28,0 1 22,-1-1-20,-3 1 23,-6 2-23,1-1 21,-7 1-22,0-1 30,-16-1-27,-1 1 21,-7-1-24,-2 1 23,-9-1-27,-2-1-19,-10-1-62,1 0-5,-6 0-64,-6 0 1,-1 0-162,-13-3 217</inkml:trace>
  <inkml:trace contextRef="#ctx0" brushRef="#br0" timeOffset="70972.59">6634 4226 160,'-10'1'185,"10"-1"-24,-14 3-64,14-3 5,0 0-55,0 0 20,11 5-37,3-5 29,7 0-36,9 0 41,11 0-25,14 0 27,8-1-30,12 0 32,7-2-45,2 3 26,-1 0-34,3 0 23,0 1-29,-1-1 29,-1 3-32,1-2 23,-5 2-29,1-3 29,-7 1-27,-6 2 24,-6-2-31,-3 0 31,-3-1-24,-2 2 29,-2-2-22,-12 2 34,-1-2-32,-8 0 27,-1 2-23,-10-2 30,2 0-20,-2 0 31,-4 0 5,-2 0-8,-2 0 8,0 0-8,-12 0-8,22 0-8,-22 0-6,15 0-18,-15 0-6,14 0 13,-14 0-4,14 0-10,-14 0 5,0 0-2,14 2-8,-14-2-8,9 1 9,-9-1 1,9 4-31,-9-4-44,12 4-48,-12-4-71,9 7-18,-4-2-282,-5-5 17</inkml:trace>
  <inkml:trace contextRef="#ctx0" brushRef="#br0" timeOffset="89145.18">4606 11918 5,'0'0'193,"-15"-3"-30,15 3-27,-17-2-27,17 2-8,-13-2-8,13 2-6,-13-1-10,13 1-13,-10-1-8,10 1-5,0 0-14,-11-3-5,11 3-6,0 0-3,0 0-11,0 0 4,0 0 1,0 0-6,9-2 1,-9 2 3,20-1 4,-8-1 0,7 2-4,-1-3 24,3 1-4,6-1 8,-1 1 0,10-2-1,1-2-2,5 0 0,3 0-4,2-1-18,1 0 12,2 0-9,-1 0 3,2 2-5,-1-1-2,-4 1 0,3-1 0,-2 1-4,-2 0-1,-5 0 5,-4 2-8,1 0 1,-1-1 0,-7 2 5,-1 0-13,-3-1 7,3 1 2,-6 2 19,-1-2-24,-3-1 19,1 3-23,-5 0 11,2 0-15,-5 0 28,3-2-21,-4 0 22,-10 2-21,18-1 22,-18 1-28,17 0 32,-17 0-22,13-1 23,-13 1-24,0 0 29,16 0-38,-16 0 34,0 0-27,14 0 28,-14 0-34,0 0 31,0 0-34,12-1 16,-12 1-22,0 0 43,0 0-37,0 0 30,0 0-38,13 0 32,-13 0-35,0 0 29,0 0-24,0 0 28,0 0-28,0 0 31,0 0-34,0 0 37,11 0-38,-11 0 43,0 0-32,0 0 31,0 0-39,0 0 37,0 0-41,0 0 45,0 0-40,0 0 38,0 0-37,0 0 38,0 0-41,0 0 38,0 0-42,0 0 46,0 0-38,0 0 41,0 0-44,9-2 46,-9 2-44,0 0 39,0 0-38,0 0 38,0 0-39,0 0 38,0 0-44,0 0 40,0 0-37,0 0 34,0 0-37,0 0 37,0 0-40,0 0 39,0 0-40,0 0 42,0 0-46,0 0 42,0 0-40,0 0 40,0 0-41,0 0 42,0 0-42,0 0 33,0 0-34,0 0 40,0 0-36,0 0 38,0 0-39,0 0 35,0 0-41,0 0 42,0 0-40,0 0 41,0 0-42,0 0 45,0 0-39,0 0 31,0 0-30,0 0 38,0 0-39,0 0 42,0 0-40,0 0 36,0 0-40,0 0 37,0 0-41,0 0 41,0 0-43,0 0 47,0 0-36,0 0 28,0 0-29,0 0 38,0 0-42,0 0 42,0 0-43,0 0 37,0 0-33,0 0 35,0 0-32,0 0 34,0 0-47,0 0 49,0 0-40,0 0 14,0 0-12,0 0 41,0 0-44,0 0 43,0 0-47,0 0 45,0 0-45,0 0 44,0 0-39,0 0 40,0 0-44,0 0 42,0 0-43,0 0 36,0 0-34,0 0 42,0 0-37,0 0 36,0 0-41,0 0 38,0 0-37,0 0 38,0 0-34,0 0 35,0 0-46,0 0 47,0 0-38,0 0 32,0 0-31,0 0 37,0 0-40,0 0 38,0 0-36,0 0 31,0 0-30,0 0 40,0 0-45,0 0 42,0 0-42,0 0 43,0 0-37,0 0 37,0 0-43,0 0 40,0 0-37,0 0 25,0 0-21,0 0 36,0 0-39,0 0 40,0 0-40,0 0 44,0 0-52,0 0 48,0 0-43,0 0 37,0 0-32,0 0 38,0 0-42,0 0 40,0 0-38,0 0 39,0 0-36,0 0 35,0 0-42,0 0 43,0 0-49,0 0 47,0 0-41,0 0 38,0 0-39,0 0 26,0 0-46,0 0 26,0 0-59,0 0 2,0 0-74,0 0-17,5-6-36,-5 6-47,0 0-32,0 0-235,8-6-11</inkml:trace>
  <inkml:trace contextRef="#ctx0" brushRef="#br0" timeOffset="91043.46">5683 13014 163,'0'0'221,"0"0"-61,-7-7-22,7 7-25,0 0-15,-7-7-18,7 7-17,0 0-12,-5-3-8,5 3-5,0 0-14,0 0-2,0 0-5,0 0 2,0 0 1,3-5-3,-3 5-2,0 0 5,10-2-3,-10 2 1,11-1 4,-11 1 4,17-2 1,-4 0 4,0 0-2,3 1 6,2-1-13,2-2 15,6 0-9,2 0 8,5-3-13,3 0 10,-1 0-16,11 1 10,-3-2-16,2 0 8,-3 1-14,3 0 16,-8 1-19,0 2 11,-4-1-39,1 2 40,-4-1-15,-2 2 17,-1 1-13,-3-2 0,-3 3-6,3-1 12,-4 1-10,-1-1 10,-2 1-13,-2 0 11,-1 0-17,-1 0 17,0 0-11,0 1 11,-13-1-17,19 0 17,-19 0-11,14 0 10,-14 0-11,15 1 6,-15-1-9,13 0 8,-13 0-8,0 0 7,14 1-16,-14-1 17,0 0-10,8 2 15,-8-2-14,0 0 16,0 0-14,-5 7 17,5-7-14,-15 3 9,7 0-9,-4-1 13,-2 2-15,-2-1 14,-1-2-17,-1 3 14,0 0-9,-2-1 10,2-1-14,-4 1 13,-1-1-8,3 3 9,-1-3-12,-3 1 14,1-1-13,1 1 12,-3 1-12,-1 0 15,1 0-21,-1-2 21,-1 2-12,1-1 10,0 2-12,-2-2 12,-1-1-11,1 3 11,-2-3-13,3 2 8,-2 0-10,-1 0 12,1-2-12,-1 1 13,2-2-14,2 1 12,4-2-8,-1 2 13,1 0 1,4-2 27,1 0-10,3 1 18,0-1-43,2 1 36,12-1-27,-21 0 17,21 0-24,-15 0 23,15 0-28,-13 0 18,13 0-20,0 0 19,0 0-18,0 0 13,0 0-18,0 0 22,12-4-23,-1 2 26,3 2-19,3-2 22,2 1-5,5-3 3,3 0-1,8-1-7,-1 1 5,3 1-2,1-1-3,7-1-1,-3 2-22,-3-1 21,-1 1-29,1 0 31,-1 2-22,-4-2 27,-6 2-32,2-2 31,-5 2-34,-4-1 28,-1 1-18,0 1 19,-3-1-20,-2 1 19,-3 0-21,3-1 26,-15 1-8,20 0-20,-20 0 27,16 0-18,-16 0 23,14-2-2,-14 2 3,0 0-19,18 0 14,-18 0 0,0 0-3,14 0 1,-14 0-3,0 0-2,0 0-3,13 0 5,-13 0-3,0 0-2,0 0-1,0 0-3,10 0 8,-10 0-11,0 0 4,0 0 4,0 0-7,0 0 2,0 0 0,0 0 5,0 0-5,0 0-1,0 0-1,0 0 2,0 0 3,0 0-6,0 0 8,0 0-5,0 0 1,0 0 1,0 0-2,0 0 0,0 0-1,0 0 4,0 0-1,0 0-5,-9-2 2,9 2 4,0 0-2,0 0-4,0 0 6,0 0-2,0 0-2,0 0 2,0 0-1,0 0-3,0 0-15,-11 2-30,11-2-50,0 0-68,-4 5-81,4-5-323,-5 7-82</inkml:trace>
  <inkml:trace contextRef="#ctx0" brushRef="#br0" timeOffset="94258.08">5716 12881 85,'0'0'105,"2"-7"-31,-2 7-3,0 0-29,0 0-2,0 0-16,0 0 2,0 0-4,0 0-8,0 0-9,0 0 4,0 0-13,0-8 17,0 8-18,0 0 14,0 0-13,0 0 14,0 0-14,0 0 14,0 0-17,0 0 14,0 0-5,0 0-5,0 0-13,0 0 28,0 0-14,0 0 9,0 0-10,0 0 12,0 0-12,0 0-4,0 0-79,0 0-59,0 0 39</inkml:trace>
  <inkml:trace contextRef="#ctx0" brushRef="#br0" timeOffset="95496.95">5764 11703 24,'0'0'156,"18"-1"-31,-7 0-33,-1 0-22,2-1-8,-1 1-14,2 0-12,0 1-1,-2 0-15,1-3-5,-12 3-1,18 0-2,-18 0-4,15 0-3,-15 0-6,14 3 2,-14-3-1,12 0 6,-12 0 7,0 0-2,9 2-2,-9-2-1,0 0-3,0 0 4,-5 7-8,5-7 8,-10 3 2,10-3 5,-13 5 5,13-5-6,-17 4 2,5-2 0,2 1 0,0-3 0,-3 3-9,3-2 6,0 0 17,-2 2-1,2-2-6,10-1-4,-18 4-6,18-4-5,-14 1-3,14-1-1,-14 3-12,14-3 7,-9 1 5,9-1-2,0 0 0,-5 6 1,5-6 2,0 0-6,1 5 2,-1-5 5,7 4-11,-7-4 11,9 4-2,-9-4-2,11 5-2,-11-5-1,9 4 2,-9-4-3,9 4 5,-9-4-3,10 4-1,-10-4-2,0 0 2,9 4 0,-9-4 6,0 0 15,5 5-1,-5-5-3,0 0-2,0 0-3,0 0-1,-4 5-3,4-5 4,-7 3-3,7-3-1,-13 3-5,13-3 7,-14 2-5,14-2-2,-13 3 17,13-3 1,-17 2 9,17-2 8,-12 1-1,12-1-5,-13 1-10,13-1 0,0 0-16,-13 3 7,13-3-3,0 0-6,-10 2 5,10-2 0,0 0-2,0 0-1,0 0-3,0 0 3,6 4-3,-6-4 1,0 0-1,9 4-13,-9-4 14,0 0 4,0 0-7,9 1 0,-9-1 3,0 0 6,0 0-12,0 0 6,10 2 8,-10-2 9,0 0-3,0 0 2,0 0-3,0 0-11,0 0 3,0 0-2,0 0 4,0 0-6,0 0 8,-7-4-10,7 4-5,0 0 4,-9-3 2,9 3-2,0 0 1,-8-2 1,8 2 0,0 0-7,-9-3 5,9 3-18,0 0-38,0 0-48,0 0-48,0 0-61,0 0-182,-10 1 153</inkml:trace>
  <inkml:trace contextRef="#ctx0" brushRef="#br0" timeOffset="96072.36">5835 12853 2,'-7'-6'221,"7"6"-37,-7-5-52,7 5-22,-5-4-32,5 4-17,0 0-11,-4-6-8,4 6-11,0 0-5,0 0-8,0 0-1,0 0-2,7-5-1,-7 5-7,0 0 2,16 3-3,-16-3 2,14 0-3,-1 2 0,0-2-15,1 1-18,4 0-41,2 2-22,0-3-174,2 1 82</inkml:trace>
  <inkml:trace contextRef="#ctx0" brushRef="#br0" timeOffset="104516.9">13053 10497 218,'0'0'338,"3"-7"-82,-3 7-71,0 0-23,0 0-48,0 0-21,0 0-22,9 4-6,-9-4-16,1 13 6,1-5-26,0 1 15,1 3-13,0 3 11,-1-1-17,3 3 9,3 1-18,-2 1 10,3 1-14,-2-2 12,2 2-17,1-2 16,-1 0-21,2-1 25,-2 0-21,0-4 18,2-1-17,-2 0 14,0-3-35,2-1-17,-4-4-49,2 1-54,-9-5-74,18-3-276,-10-3 30</inkml:trace>
  <inkml:trace contextRef="#ctx0" brushRef="#br0" timeOffset="104648.26">13295 10376 178,'-5'-16'201,"1"3"-38,0 1-18,2 3-40,-2-1-26,3 3-16,-2-2-12,3 9-9,3-10-12,-3 10-10,6-5-40,-6 5-59,10-2-36,-10 2-156,16 2 84</inkml:trace>
  <inkml:trace contextRef="#ctx0" brushRef="#br0" timeOffset="104908.8">13676 10418 42,'14'-1'167,"-1"1"-39,-3-2-28,4 2-23,-1-1-16,0 1-14,-2 1-5,2 1-14,-2 1-5,0-1-7,-2 1 0,1 1-4,-4 0 2,-3 3-2,-1 0-3,-2 0 2,-1 1-5,-3 2 4,-1 2-8,-5-1 8,2 1-6,-1 0-4,-2-2 4,2 1-2,0-1 3,1-2 14,2-2 13,1 1 18,1-1-14,4-6-9,-4 5-3,4-5-6,0 0-5,12 5 0,-12-5-2,16-2 1,-3 2-6,1-2-33,-1-1-54,3 1-82,1-4-101,0 1 83</inkml:trace>
  <inkml:trace contextRef="#ctx0" brushRef="#br0" timeOffset="105210.32">14192 10293 223,'17'-5'238,"0"2"-42,0 0-29,0 2-13,-1 0-32,0 2-20,2 1-23,-3 3-11,-1 0-21,-1-1-5,2 5-8,-6 1 1,-1 0-13,-3 3 2,0 3-13,-5-2 8,0 6-8,-5 1 4,0-1-13,-1 1 13,-1 1-10,1-2 9,1-3-12,-2-3 20,5 2-3,-1-5 17,3 1-12,0-1 13,3-2 2,2 0-3,1-4-4,3 0 1,1 0-6,3-1-5,1-3-2,1 1-5,2-2-6,2-2-16,-1 0 2,2-1-44,0 0-5,-2-1-27,-2 1-18,0 0-17,-1-2-24,-5 1-5,-1 1-34,-9 3-10,9-4-109,-9 4 243</inkml:trace>
  <inkml:trace contextRef="#ctx0" brushRef="#br0" timeOffset="105633.51">13649 10885 123,'8'6'229,"5"-3"-67,3 0-6,7 0-33,4-2-28,4-1 10,6-1-12,13-2 15,1-1-19,1-4 6,2 2-16,2-2 3,0-2-14,7 0 16,-6-1-17,-4 2 9,-1 0-17,-1-3 19,-4 4-36,0-1 25,-6 1-29,-8 1 25,-1 0-8,-5 3-8,-3-2 1,-1 1-15,-4 0 1,-1 1-4,0 1-10,-3 0 1,0-1-3,-2 2-3,-1-3-6,-1 5 3,-2-2-3,0 1-4,-9 1-1,16-4 1,-16 4-3,14-3-4,-14 3 5,11-2-3,-11 2 2,10-1-3,-10 1 3,0 0-1,13 0-7,-13 0 5,0 0 3,0 0-1,10 1-2,-10-1 2,0 0-1,0 0-2,0 0 3,12 2 0,-12-2-1,0 0 0,0 0 0,0 0 3,0 0-5,0 0 1,0 0 1,0 0-34,10 3 36,-10-3-17,0 0-31,0 0-49,0 0-20,0 0-51,-6 6-66,6-6-346,-7 4-91</inkml:trace>
  <inkml:trace contextRef="#ctx0" brushRef="#br0" timeOffset="106625.61">5815 12937 12,'-8'-3'263,"8"3"-70,0 0-48,-6-4-32,6 4-20,0 0-15,7-5-12,-7 5-5,17-4-7,-2 3-7,2-3 1,5 1-1,5 1-1,1-1-8,1 0-4,7 2-14,1 0 6,0-2-9,1 2 2,-2 1-9,-4-1 1,1 2-6,-1-1 6,-1 1-6,-3 0 2,-1 1-6,-2-1 3,-2 0-5,-6-1 8,2 3-8,-5-3 7,0 1-7,-1 1 10,-3-1-11,-10-1 13,18 1-9,-18-1 3,12 2 0,-12-2 5,0 0-11,0 0 9,0 0-7,0 0 5,0 0-6,-14-2 8,14 2-6,-23 0 7,10 0-13,-7 0 7,3 2-8,-6-1 4,1 1-3,-3 0 4,-2 0-11,-1 1 13,2-2-11,-1 2 7,2 0-6,4-1 10,-2-2 0,5 3-2,-1-1-42,6-2-54,2 2-21,1-1-37,10-1-198,-13 4 192</inkml:trace>
  <inkml:trace contextRef="#ctx0" brushRef="#br0" timeOffset="107541.68">13598 11577 305,'0'0'260,"6"-5"-56,-6 5-29,9 0-28,-9 0-20,13 3-33,-5 2-8,2 1-25,-1 2-1,1 3-20,-1 2 3,-2 1-21,-1 1 4,-1 0-7,-1 2 0,0 0-4,-4 0 1,-4 1-3,0 2-4,-5 1 11,0-2-13,-7 2 8,-1-3-8,-3 0 11,-3 1-15,-2-5 13,0 1-3,-2-4 10,1 0-22,1-4 5,1-2-49,3-2-53,1-3-85,3-3-57,2-4-178,3-3 121</inkml:trace>
  <inkml:trace contextRef="#ctx0" brushRef="#br0" timeOffset="107901.42">14038 11514 270,'17'-2'251,"-7"1"-58,0-1-39,4 1-32,-1-3-21,-2 2-24,2 1-11,0 0-19,-1-2-6,0 3-17,-2-1-31,-10 1-41,19-2-35,-19 2-22,13 3-74,-13-3-109,10 4 253</inkml:trace>
  <inkml:trace contextRef="#ctx0" brushRef="#br0" timeOffset="108031.76">14003 11746 197,'0'0'251,"16"2"-62,-4 1-43,1-3-36,2-3-15,1 1-17,4-1-24,-2 0-35,3-1-68,0-1-79,-1-4-172,1 2 239</inkml:trace>
  <inkml:trace contextRef="#ctx0" brushRef="#br0" timeOffset="108370.3">14523 11372 259,'13'-5'247,"2"-2"-17,-2 1-38,4 2-17,-2 1-27,3 0-28,-5 2-30,3 0-7,-3 2-22,1 0-4,0 2-23,-2 0 7,-1 2-23,-2 1 4,0 1-1,-4 4 6,0-2-15,-2 3 7,-3 1-19,-3 3 17,-1 1-15,-1 2 10,-5 3-11,-1 3 8,-2-2-11,1 2 13,2-5-17,0-2 21,1-1-24,3-3 19,-1-1-8,3-2 32,-3-2-2,4 0 25,1-1-19,-1-2 44,3-6-38,3 12 28,-3-12-47,14 6 33,-3-4-35,6-2 25,2 0-39,6-3 27,2 1-37,6-2 32,1-4-40,-1 3 31,4-2-36,-4 0 13,1 0-63,-1 0-4,-4-1-70,-4 4-62,-3-2-81,-1-1-266,-6 2-58</inkml:trace>
  <inkml:trace contextRef="#ctx0" brushRef="#br0" timeOffset="108792.73">13240 12211 179,'0'0'249,"-6"4"-40,6-4-34,10 3-29,-10-3-4,18 1-25,-4-1-14,4 0-26,4 0 5,6-1-14,5-2 16,7-1-2,8-1-18,6 0-17,3-3 10,14 0-27,2-2 26,3-1-43,5 0 27,-1-1-26,3-3 20,0 3-20,-1-1 23,1-1-21,1 1 20,-1 0-23,-3 0 24,-2 2-36,-5-1 26,-3 2-26,-16 3 26,-3-1-43,-4 1 39,-10 2-30,-5 1 25,-5 0-35,-5 0 23,-2 1-26,-2 1 30,-5 0-38,-1 1 1,0-1-35,-12 2-17,14-2-38,-14 2-44,0 0-43,0 0-63,0 0-154,0 0 114</inkml:trace>
  <inkml:trace contextRef="#ctx0" brushRef="#br0" timeOffset="109607.07">13760 12247 113,'-10'1'211,"10"-1"-58,-7 5-32,7-5-24,0 0-17,5 9-10,-5-9-5,19 2-4,-6-1 4,6-1-6,2 0-2,6-1 7,3 1 3,4-4-11,3 1 15,0-2-8,2 1 12,5-1-16,1-2 6,-3 1-3,-5 1-2,-1-2 7,2 0 18,-1 0-7,-1 0-10,1 1-10,-2-1 0,-1-1-34,3 2 39,-5-1-40,1-1 27,-1 3-50,-1-2 38,-3 2-34,-1 1 31,-3-1-36,2 1 31,-3 0-32,1 0 37,-1 1-45,-2 1 43,-2-2-42,-1 1 37,1 1-40,-2 0 34,-1 1-35,1-1 29,-5 1-30,3 1 36,-3-3-37,1 2 37,-1 0-39,-12 1 25,16-1-27,-16 1 36,15-1-29,-15 1 32,12 0-38,-12 0 35,0 0-37,18-2 35,-18 2-31,0 0 38,11-1-36,-11 1 42,0 0-41,0 0 36,13 0-36,-13 0 38,0 0-39,0 0 39,0 0-41,0 0 36,12-1-35,-12 1 36,0 0-43,0 0 44,0 0-40,0 0 39,0 0-39,0 0 41,9-1-46,-9 1 37,0 0-30,0 0 34,0 0-33,0 0 35,0 0-36,0 0 39,0 0-46,0 0 46,0 0-39,0 0 38,0 0-40,0 0 41,0 0-55,0 0 50,0 0-27,0 0 32,0 0-35,0 0 35,0 0-3,0 0-13,0 0-30,0 0 44,0 0-6,0 0-8,0 0 4,0 0-3,0 0-1,0 0-10,0 0 9,0 0-4,0 0 2,0 0 1,0 0-3,0 0 0,0 0-6,0 0 7,0 0 2,0 0-2,0 0 1,0 0-5,0 0 3,0 0-10,0 0 10,0 0 1,0 0 1,0 0-2,0 0-4,0 0 1,0 0-4,8 2 4,-8-2 2,0 0 4,0 0-3,0 0-35,0 0 38,0 0-2,0 0 2,0 0-2,0 0 0,0 0 2,0 0-38,0 0 43,0 0-42,0 0 43,0 0-36,0 0 40,0 0-38,0 0 42,0 0-42,0 0 40,0 0-37,0 0 42,0 0-5,0 0-4,0 0-3,0 0-4,0 0 2,0 0-3,0 0 0,0 0-2,0 0 1,0 0-4,0 0-6,0 0-18,0 0-41,0 0 23,0 0-57,0 0-34,0 0-81,0 0-86,0 0-291,0 0-105</inkml:trace>
  <inkml:trace contextRef="#ctx0" brushRef="#br0" timeOffset="111078.18">14959 8436 16,'-1'-10'337,"1"10"-99,-3-9 7,3 9-26,0-10-13,0 10-58,-2-7-16,2 7-44,-2-5-2,2 5-34,0 0 5,0 0-26,0 0-2,0 0-16,0 0 13,-5 7-17,5-1 8,-1 5-14,1 1 18,-1 4-20,-1 1-7,2 4 14,-1-2-8,1 5 5,-2 1-2,5-2 7,-3 2-12,4 0 3,-1-2 7,3 1 2,1-2-6,3-2 4,-1 0 0,-1-2-70,7-1-47,-2-1-70,-1-3-101,2-3-162,-1-3 84</inkml:trace>
  <inkml:trace contextRef="#ctx0" brushRef="#br0" timeOffset="111223.08">15105 8446 85,'-3'-10'156,"3"1"-27,0 2-45,3 1-8,1 2-24,-4 4 3,11-8-21,-11 8-36,18-1-72,-18 1-115,22 3 55</inkml:trace>
  <inkml:trace contextRef="#ctx0" brushRef="#br0" timeOffset="111469.58">15599 8480 78,'0'0'167,"14"1"-41,-14-1-41,10 1-17,-10-1-17,12 0-7,-12 0-6,7 4-18,-7-4 3,6 5-4,-6-5 0,2 8-5,-2-8-1,-2 9-3,-1-3-6,0 0 6,0 2-4,-1 0 3,-2-1-8,0 3 4,1-3-2,0 1 1,1-1-4,2 0 1,-2 1 1,2-4 4,2 3 0,0-7 3,2 12-12,3-7 15,0 0-1,3 0-1,2-1-1,0-1-5,0 1-40,2-2-62,1-1-139,-3 1 77</inkml:trace>
  <inkml:trace contextRef="#ctx0" brushRef="#br0" timeOffset="111643.27">15597 8695 345,'0'0'294,"0"0"-78,-12 1-40,12-1-39,0 0-28,0 0-23,8-3-21,-8 3-10,18-3-12,-6 0-7,6 1-8,2-1-5,4-1-1,1 0-6,2 0-43,3 0-59,-2 2-56,-1-3-71,-1 0-162,0 0 168</inkml:trace>
  <inkml:trace contextRef="#ctx0" brushRef="#br0" timeOffset="111963.04">16191 8301 365,'0'0'332,"-3"-9"-72,3 9-69,-2-7-28,2 7-52,0 0-10,0 0-33,0 0 0,0 0-25,0 0 6,3 11-22,0-1 6,2-2-16,-2 5 12,0 1-16,2 1 9,-1 3-15,2 4 12,-4 1-16,1 1 18,-2 3-55,-1 0-58,0 4-92,-1 1-92,-2 1-153,-1 2 103</inkml:trace>
  <inkml:trace contextRef="#ctx0" brushRef="#br0" timeOffset="112412.14">15069 9215 67,'5'-5'285,"-5"5"-62,0 0-40,0 0-27,8 8-22,-6-3-10,3 2-15,-1 2-12,1 1-19,0 2 8,1 3-26,-1-1 7,1 0-29,-2 1 14,1 0-25,-3-1 7,1 2-18,1-2 13,-3 0-16,-1-3 10,0 2-16,-4-1 18,-1 0-22,-3 2 18,-3-2-15,-4-1 15,-6 1-20,-5-1 23,-4-2-20,-1 0 10,-3-1-42,-3-3 6,-1-1-31,-1-4-5,3-3-19,2-1-39,2-3-31,5-4-57,3-5-215,5-2 117</inkml:trace>
  <inkml:trace contextRef="#ctx0" brushRef="#br0" timeOffset="112540.29">15009 9000 30,'0'0'149,"15"-3"-28,-15 3-69,14 1-173,-14-1 42</inkml:trace>
  <inkml:trace contextRef="#ctx0" brushRef="#br0" timeOffset="112736.02">15431 9148 327,'0'0'297,"11"1"-78,-11-1-35,15 1-43,-15-1-21,16 0-44,-16 0 1,18-1-23,-8 2-3,4-1-26,-1 2 2,-2-1-45,1 0-26,0 2-41,-4-2-37,2 5-17,-2-1-50,-4 0-125,-3 1 228</inkml:trace>
  <inkml:trace contextRef="#ctx0" brushRef="#br0" timeOffset="112841.74">15501 9322 76,'0'0'233,"9"3"-65,-9-3-37,20-1-30,-3-1-19,-3-1-35,10 0-91,2-5-206,4 0 79</inkml:trace>
  <inkml:trace contextRef="#ctx0" brushRef="#br0" timeOffset="113023.02">16129 9092 320,'0'0'339,"0"0"-80,7-5-67,-7 5-26,0 0-53,5 6-7,-5-6-10,4 8 8,-2 1-11,2-3-36,1 6 9,-2 0-28,1 2 12,-2 1-30,1 4 17,-2-1-31,-1 2 19,0 1-16,0 1 18,-1 2-27,-2 2 25,-2-4-79,1 2-81,2-4-131,-3-2-264,2-2-32</inkml:trace>
  <inkml:trace contextRef="#ctx0" brushRef="#br0" timeOffset="113713.86">17315 8780 10,'-4'-10'260,"3"3"-45,-1 0-50,2 7-38,-2-10-28,2 10-26,-1-6-17,1 6-9,0 0-8,0 0-5,0 7 3,0 2-1,1 0-2,-1 7 1,0 2 2,0 3 4,0 5-1,-3 5-8,0 3 11,-1 2-17,0 5 6,-1 1-12,-4 0 0,5 0-6,-4-2-1,0-1 0,5-5-9,-4-2 9,3-3-2,-1-3 0,1-2-1,1-6-60,1-1-111,0-3-293,1-4 73</inkml:trace>
  <inkml:trace contextRef="#ctx0" brushRef="#br0" timeOffset="114263.27">17356 8653 122,'4'-8'272,"2"-1"-68,-1 4-36,2-2-33,6 3-19,3-2-16,3 2-11,5 2-14,2-3-13,4 5-9,2-2-8,6 2 1,2 0-17,-1 0-8,2 2 0,1 1-8,-2-3 1,0 3-1,0-2-8,-1 0 6,-2-1-2,-7 0-1,1 0-3,-1-1 2,-5 0 9,1-2 3,-5 0 17,-3 1 15,0-1 13,-2-1 26,-1 1-22,-4 1 27,2-1-42,-3 1 34,-1-2-49,1 1 25,-10 3-47,13-3 27,-13 3-33,13-2 19,-13 2-36,13 2 29,-7 1-32,1 4 28,0 0-27,2 5 23,-2 0-31,2 5 3,-1 4 13,0 4 19,0 1-28,0 4 33,0 1-34,-1 1 24,-1 3-23,-2 5 33,0 1 1,3-1-39,-4-3 28,1-1-27,-3 2 30,-1-3-32,1 1 34,1-2-36,-4-5 36,1 1-34,1-4 36,-2 1-41,-1-4 38,-1-1-29,-2-1 28,2 0-30,-2-4 36,-2 1-34,-5-2 35,-1 0-43,-4-1 32,-5 0-22,-2-3 32,-5 2-34,-8-1 39,2-2-38,-5 0 40,0-5-37,-3 4 31,0-3-31,0-1 38,-1 0-40,-1-2 34,6-1-31,-2 1 29,1-2-43,4 0 43,-1 0-38,4-2 33,3 0-28,1 0 33,3 0-36,2-2 36,2 0-41,4 1 38,1-2-26,-1-1 23,3 2-55,2-1-2,3-1-71,0-1-67,0 2-82,3-2-79,-1 1-183,3-1-26</inkml:trace>
  <inkml:trace contextRef="#ctx0" brushRef="#br0" timeOffset="116631.51">13562 11029 190,'0'0'187,"0"0"-45,0 0-31,-7-4-26,7 4-18,5-3-26,1-2 3,6 1-9,2-2-5,9 0-9,2-1 2,7-1 6,12-2-2,4 1 1,3-3 2,2 3-10,11-3 7,3 1 10,-2 0 0,2 0-8,-12 4-5,5-2-2,-4 2 1,-2 0-9,1-2-4,-3 3-2,-3-2 4,-6 2-4,-6 0-2,-2 1-3,-8 1 7,-3-1-5,-4 2 0,-2 2-2,-1-3 9,-4 1-3,-1 2 2,-3-2-16,-9 3-35,9-2-47,-9 2-89,0 0-178,0 0 192</inkml:trace>
  <inkml:trace contextRef="#ctx0" brushRef="#br0" timeOffset="117063.6">13533 11115 5,'0'0'156,"0"0"-31,0 0-32,0 0-20,15 2-12,-3-4-5,6 2 2,2-1-10,10-3-6,5 1-3,11-2-2,3-1-1,1-2-10,2 0-2,2 0 2,1 0 7,-3-4-9,2 3 7,-3-2-5,-2 2 0,2-2-3,-4 0 0,-4 0 6,1-1 13,-5 3 9,-7 0 0,-1 1-7,-2-1 13,-6 1-5,-2 2 3,-1-2-13,-2 1 8,-4 3-8,0-2 3,0-1-16,-2 4 8,-2 0-19,-1-3 7,-1 3-14,-2 1 9,-6 2-19,14-5 15,-14 5-13,10-3 6,-10 3-16,8-5 14,-8 5-16,9-3 14,-9 3-15,0 0 14,9-3-10,-9 3 8,0 0-12,0 0 21,0 0-18,0 0 15,0 0-9,0 0 8,1 6-41,-1-6-31,-4 7-23,4-7-35,-6 6-65,6-6-229,-9 9 119</inkml:trace>
  <inkml:trace contextRef="#ctx0" brushRef="#br0" timeOffset="117740.05">14844 10497 24,'0'0'243,"-6"-7"-62,6 7-46,0 0-31,4-5-21,-4 5-8,15-1-9,-2 0 3,4-1-6,5 1-12,4-1-4,3 2-3,3 0-6,6-2-9,-3 2 0,3-3-9,-2 2 1,-4 0-6,-1-1 1,-2 2-4,-1-1 1,-6 0 2,-2 0-5,-2 1-3,-4-2 10,-1 2-19,0-2-25,-4 0-13,-9 2-25,11-5-4,-11 5-11,3-6-6,-3 6-19,-4-5-1,4 5 30,-8-9 18,3 4 5,1 2 11,-2-3 14,3 0 13,3 6 24,-3-7 15,3 7 6,0 0-9,2-9-3,-2 9 2,10-1 1,-10 1 5,15 3-1,-5 1 2,0 1-2,0 2 1,5 1 0,-4-1-6,0 3-2,-1-1-5,1 2 0,-2-2-2,-1 1-2,-2 2-5,-1-3 5,-3 0 5,0 2-2,-4-1 9,-5 1-2,1 2 9,-4-1-7,-4 0-30,1 5-40,1-4-67,-1-1-169,-1 1 260</inkml:trace>
  <inkml:trace contextRef="#ctx0" brushRef="#br0" timeOffset="118830.86">15442 11708 50,'0'0'240,"-4"-10"-50,4 10-34,-1-6-40,1 6-25,0 0-23,-3-7-11,3 7-8,0 0 3,3 5-1,-1 2 7,2 4-4,0 0-6,2 7-1,-2 2-5,0 5 12,1 5-4,-2 4-4,-2-1 13,2 3-12,-3 2 11,0 0-28,0 10 23,-2-4-27,1 2 10,-1 0-20,0 0 11,0-1-18,-1-1 2,2-7-2,-2 1 0,2-3 11,-5 0-13,6-3 15,-2-4-22,1 0 18,-1-4-15,-1 0 27,2-3-57,-2-3-38,3-2-59,-2-3-53,0-1-106,2-12-140,-1 7 114</inkml:trace>
  <inkml:trace contextRef="#ctx0" brushRef="#br0" timeOffset="119348.07">15491 11594 198,'6'-12'204,"-2"2"-56,2 0-24,-3 1-28,7 2-19,-1 1-13,1 1-12,2 1-11,4 2-6,1-1 0,2 2-6,1 1-6,2 0-3,5 1-2,1-1-14,-1 3 11,0-1 0,0 1-4,1-2-2,-1 2 0,-2-2 1,-3-1-3,0 1-2,-1-1 1,1-1-3,-3 0 7,0-2 7,0 2 12,-2-2 4,-2 2 38,-2 0-1,0 1 3,-1-3-13,-12 3 4,19-1-30,-19 1 0,15-2-19,-15 2 5,14 3-30,-9 1 25,3 1-7,-2 3 11,1 4-20,0 2 21,2 6-11,-1 6-5,2 5 8,-1 4-1,1 6-2,2 0 18,-2 3-10,-1 0 17,1 1-28,-1 1 34,0 0-27,0 1 15,-1-2-20,-2 1 17,-1-1-26,0-3 22,-1-7-22,-2 1 25,-1 0-23,-1-8 26,0 2-20,-3-4 35,-2 1-30,0-3 37,-3 0-16,-6 1 30,0-4-36,-4-1 36,-6-1-42,-4-2 32,-8 0-35,-1-2 32,-9-2-30,-1 0 26,-7-1-43,-10 0 41,8-2-44,2-1 36,-2-1-36,4 0 36,3-1-42,2 2 38,2-4-46,7 2 41,6-1-42,5-1 40,3-1-41,2 1 41,3-1-59,5 0 9,0-3-76,5 2-38,9-3-82,0 0-201,0 0-171,4-4-105</inkml:trace>
  <inkml:trace contextRef="#ctx0" brushRef="#br0" timeOffset="119785.68">16766 11729 200,'2'-7'331,"-2"7"-84,4-8-52,-4 8-43,4-6-35,-4 6-20,0 0-9,9 6-15,-1 2-3,-1 1-6,-1 4 15,1 6-8,3 1 29,-3 4-23,-1 3 24,3 3-42,-3 2 24,-2 0-44,0 0 20,-1 1 3,-1 1-13,-2 0-4,0 2-39,0-3 31,-2 1-33,-1 0 25,0-2-35,0 2 31,-1-5-35,0 0 34,0-3-35,-1 1 38,1-4-35,-2-1 25,3-1-47,-3-4-11,3-3-78,0 1-41,0-5-105,-1-2-357,0-3-132</inkml:trace>
  <inkml:trace contextRef="#ctx0" brushRef="#br0" timeOffset="120589.39">16772 11585 98,'-6'-9'170,"3"2"-37,-1 1-19,-2 1 1,6 5-12,-4-8-14,4 8-10,-5-8-5,5 8-8,-4-7-8,4 7-16,0 0-11,-5-6-3,5 6-4,0 0-7,0-8-6,0 8-11,0 0 14,8-4-2,-8 4-6,16 0 2,-5-3 4,3 3-3,2 0 3,1 0-6,6 0 1,1 0 0,4 0 1,4 0-6,0 0 4,8 0-2,1 0 3,2 0-6,8-2 5,-1 2-4,3-2 4,-2 2-4,-3-1 5,-6 0-5,-1 0 1,-2-1-2,-1 1 2,-6 1-3,-3-1 2,1 1-3,-5-1 4,-2 1-4,-2 0 2,0 0 1,-4 0 9,0-1-2,-1 0 15,-2-2 5,-3 3 7,2 0-10,-13 0 6,20 0-16,-20 0 6,16 0-9,-16 0 1,12 0-16,-12 0 14,0 0-13,20 0 8,-20 0-13,0 0 12,13 4-9,-13-4 12,9 3-8,-9-3 8,6 8-8,-6-8 6,8 10-8,-5-2 10,-2 1-11,3 2 10,-2 1-7,2-1 4,-1 6-3,-1 0-2,-2 2 5,1 2 2,1 2-5,0 3 9,0 0-3,-1 0 5,0 2-5,-1 0 16,3 5-15,-2-1 7,0 2-8,0-2 14,2 2-8,-2 1 9,1-2-12,0 1 12,-2-2-21,2 1 15,1 1-14,-3-7 12,3 2-13,-2-3 11,0 2-16,1-3 20,-1 2-16,0-3 12,-1 0-17,2-3 0,-2-2 2,0-1 19,0-1-20,-2 0 14,2 0-11,-2-2 17,0-4-21,1 2 27,0-3-16,-2 0 22,0 1-23,1-4 38,-3 3-20,-1-2 22,-1-1-28,-4 1 28,-1-2-41,-2 2 32,0-1-22,-1-2 22,-2 0-32,-2-1 30,1 1-40,-5-1 41,-2 0-46,-2-2 39,-1 0-28,-3 1 26,0-3-25,0 0 19,-8 0-28,3 0 29,-1 0-28,1-3 28,-2 0-32,4 1 33,-2-2-35,8 3 34,0-3-32,1 1 29,-1-1-31,6-1 21,-1 2-64,-2-2-36,3 1-91,1-1-99,-2 1-330,3-2-123</inkml:trace>
  <inkml:trace contextRef="#ctx0" brushRef="#br0" timeOffset="125622.65">21075 10729 50,'-3'-7'307,"2"-1"-80,1 8-36,2-11-25,2 6-16,1-1-7,2 0-38,1 2 0,3-1-9,0 2-15,5-2 1,-1 4-9,3-2-5,-1 0-12,-1 2-13,0 1-5,-1 1-6,0 1-1,-1 1-13,-2-1-6,-1 3-1,-2 0 0,0 2-1,-4 1-20,0 1 18,-5 1-19,-2 4 21,-3 0-15,-4 4 16,-5 3-19,-3 2 20,-2 0-20,-3 4 23,1-6-37,1-2 46,2 0-26,3-5 13,2 0-9,3-3 31,0-2-16,2 0 43,2 0-36,2-1 46,0-2-38,4-6 40,4 13-50,0-7 37,2 0-45,3 0 34,4-1-38,-1-1 29,3 3-41,0-4 37,4 1-38,-1-3 37,3 2-42,0-1 35,-1 0-39,0 0 40,0-2-38,0 0 36,-1 0-41,-4-2 42,0 2-45,-2-2 38,-1 0-44,-1 2 23,-2-3-72,0 0 22,-3 0-51,-3-3-34,-3 6-33,2-6-45,-2 6-37,-2-12-292,-1 5-54</inkml:trace>
  <inkml:trace contextRef="#ctx0" brushRef="#br0" timeOffset="126057.68">20951 10467 265,'0'0'230,"0"0"-42,-4 9-3,4-9-22,-5 17-15,5-5-15,0 2-4,0 6 4,0 2 1,0 6-38,0 6 16,0 3-40,0 2 18,5 8-43,-4-3 25,0 2-41,2-2 27,-2 2-37,2-8 22,-1-1-36,-2-3 26,3 0-33,-2 0 29,-1-6-3,0-2-4,0-3 0,0-3-22,-1-1 15,0-3-1,1-3-2,-2-1-36,1-4-76,1-8-80,-4 7-45,4-7-44,-4-6-272,2-3-49</inkml:trace>
  <inkml:trace contextRef="#ctx0" brushRef="#br0" timeOffset="126513.59">21015 10423 233,'9'-19'193,"-1"1"-19,5 1-39,-2 3-26,4-2-2,0 3-25,4-2-12,3 3-2,1-2-7,5 6-12,4-2-2,1 1-10,3 2-9,-1 1-3,2 2-9,0 0-5,-3 3-2,-3 0 0,-2 1-1,1 1-2,-3 0-6,-2 1 3,-4 0-2,-1 1 10,0 1-7,-3-1 5,0 2 0,-2 0 13,2 1 0,-5 0 1,2 1-1,-1 2 10,1 1 20,0 2-10,0 3 22,-1-1-21,0 3 20,-2 2-26,2 4 33,1 0-30,-3 2 29,0 4-1,-3 0 0,2 2-4,-1 5-5,0 3-35,-3 0 23,0-4-26,-3 0 31,1 2-43,-1-1 37,-2 0-40,-2 0 34,-1 0-38,0 1 32,-2-3-32,-1 0 38,-3-1-39,-3 4 43,-2-3-10,-3-2-2,0-2 0,-1-5-10,-3 0 14,-5 0-3,-1-3 1,-4 1 3,-4-4-8,-3-1-7,-5-1 1,-1-3 5,-5-2-6,-2 0 5,-4-3-6,1 0-5,0-3-18,0 0 13,5-2 5,7 0-3,3-4-2,10 1 0,0 1-3,5-1-3,1-1-5,4 0 4,2 0-23,3 0-42,0-1-56,3-1-98,10 2-91,-14-1-141,14 1-217,-3-8-173</inkml:trace>
  <inkml:trace contextRef="#ctx0" brushRef="#br0" timeOffset="127572.98">17625 8840 379,'0'0'330,"2"-5"-45,-2 5-63,7-7-27,-7 7-44,11-7 2,-5 4-40,2-1 11,2 1-43,2 0 26,1-1-53,1 2 31,0 1-48,0-1 22,-1 2-47,2 0 30,-2 2-41,0 0 39,-3 2-40,0 0 35,-1 0-40,1 2 36,-5 1-39,-1 1 34,-2 1-37,-2 0 36,-1 1-5,-4 1-2,1 4-7,-2-2-2,-4 2 1,-2 2-1,2-1 2,-3 1-13,0-2 9,-2 2 3,2-3 2,1 1-4,-4 0-1,2 0 0,1-1 1,0-1-2,-1 0-5,4-2 5,0-2-1,1 0 2,0 0-5,3-1 0,-2 0 1,2-3 2,2 3-19,-1-2 23,2-1 6,2 2 2,1-7 1,0 10-2,0-10-1,6 10 1,-2-6 1,5-2 2,1 2-1,-1-3 5,4 2 0,0-3-6,2 2 0,2-2-5,2-2 9,-1 2 6,2-3 1,0 3-7,0-2 0,0 0-6,-2 0-2,0 1-2,1-1 10,-5 0-4,-1 1-4,0 1 5,-3-4-5,1 3 3,-11 1-3,16-1-1,-16 1-2,15-3-1,-15 3-2,13-1-2,-13 1 3,0 0-5,15-2-7,-15 2-16,0 0-37,12-2-24,-12 2-35,0 0-24,0 0-62,10 2-80,-10-2-480,0 0-278</inkml:trace>
  <inkml:trace contextRef="#ctx0" brushRef="#br0" timeOffset="129879.64">17324 9653 212,'7'-4'182,"4"1"-32,5-2-16,4 1-24,9 0 7,6-4-21,7 2-19,7-2 0,2 1-18,1 0-11,6 0-9,-1-1-8,2 2-8,0-1 1,-3 2-4,-1 1-6,-5-2-2,-2 1-2,-9 3-2,-5-1-5,-6 2 7,-2 0-10,-6-1-6,-2 1 1,-3 0 4,-2 0 3,-2-1 1,-11 2-2,10 0 0,-10 0 2,0 0-1,0 0-6,-16 0 8,3 0 1,-3 2 1,-6-1-3,-2 1-3,-3 0-1,-1 0 6,-1-2-2,-3 3 0,1-3 4,-1 0 0,-5 0-6,5 0-2,-5 2 1,-1-4 0,0 2 0,0 0 2,2 0-6,2 0 4,2 0-4,-1 0 4,2 2-7,4-2-3,4 0 11,3 0-6,2 0-1,1 2 3,3-1 0,14-1 2,-15 3 1,15-3 2,0 0 0,1 6 1,8-3 6,5-1-5,3 2 3,3-1 0,8 0-5,-1 2 2,8-4 0,0 2-5,3-1-6,-4-1 13,4 1 3,-8 1-2,-2-3-5,-1 0-6,-7 2 8,-1-2-5,-6 0-2,1 2 8,-14-2-4,11-2 1,-11 2-2,0 0 0,0 0 1,-20-2 2,6 2 2,-4-3-5,-4 3 3,-4-2 9,-4 1-3,2-1-2,-4 0 5,-2 0-5,-5 2-6,4-5 5,-2 3-2,1 0-4,-1-1 3,2 0 0,2 2-7,1 0 5,3 1-1,-1 0-6,5-3 10,2 3-3,2 0-3,3 0 5,2-1-4,2 1 1,14 0 8,-18 1 1,18-1-5,0 0 5,0 0 4,0 0-3,9 3-4,2-2 0,5-1-21,0 1-24,2 1-46,4-1-68,-2 0-38,-2 1-180,2-1 171</inkml:trace>
  <inkml:trace contextRef="#ctx0" brushRef="#br0" timeOffset="133501.38">15682 12047 23,'-8'-5'122,"8"5"-18,-6-5-20,6 5-18,-7-3-3,7 3 0,0 0-13,-7-7 1,7 7-2,0 0-3,-6-5 3,6 5 10,0 0 0,-4-3-5,4 3-8,0 0-10,0 0-8,1-9-5,-1 9-3,9-6-4,-4 2-7,0 0 3,3-1 0,2 0 0,-2-1 8,2 2-2,-2-1 1,1 2-8,0-1 8,0 0-2,-2 1-6,-2-1 2,-5 4 3,13-5-3,-13 5-1,9-5-4,-9 5-4,8-3 0,-8 3 1,0 0-2,11-4-3,-11 4-3,0 0 2,0 0-1,9-1-2,-9 1 4,0 0-3,8 6 4,-8-6-5,4 7 4,-4-7 4,3 9-4,-3-9 3,3 11-2,0-6 3,-2 1-3,0 1 1,-1 0 0,2 0-3,0-2 5,-1 3-2,1 0 1,-1-3 2,0 3-3,-1-1 2,3-1-5,-3-6 4,2 13-4,-2-13 6,2 12-2,-2-12 0,1 11-4,0-4 5,-1-7-5,0 10 5,0-10-2,0 12-1,0-12-6,-2 10 7,0-3 0,0 0 0,-2 0-1,3 0 2,-5 1-5,0-1 6,1 0-6,1 1 5,-1-1-5,0-1 3,0 2-3,-1-1 6,0-1-8,1 1 7,-1-1-3,0 0 3,3-1-3,-3 1 3,2-2-6,4-4 6,-7 9-3,7-9-3,-7 8 0,7-8 6,-8 8-3,2-2 4,6-6-4,-9 7 13,9-7 0,-10 7 6,10-7-11,-8 8 3,8-8-7,-8 7 3,8-7-13,-6 5 11,6-5 1,-8 7-6,8-7 9,0 0 5,-4 5 4,4-5 4,-4 5-4,4-5 9,0 0-6,0 0 12,-1 7-8,1-7 13,0 0-18,0 0 23,8 4-18,-8-4 6,0 0-12,13 0 13,-13 0-14,13-2 11,-13 2-15,17 0 19,-8-2-28,3 2 28,-2-2-16,2-1 8,1 2-12,5-3 18,-2 2-15,2-1 20,1 2-25,1-3 25,-1 0-24,2 1 16,-1 1-25,1-1 19,-3-1-29,-1 2 33,0-1-29,-2 0 23,-2 1-27,-2 0 23,-1 1-26,0-1 23,-10 2-24,18-2 24,-18 2-21,12-2 27,-12 2-25,13-1 27,-13 1-35,0 0 32,13-2-23,-13 2 23,0 0-30,0 0 30,10-3-26,-10 3 23,0 0-27,0 0 37,0 0-32,0 0 30,0 0-26,12 0 32,-12 0-38,0 0 38,0 0-30,0 0 29,0 0-28,0 0 24,0 0-1,0 0-2,0 0-36,0 0 34,0 0-3,0 0-10,0 0 9,0 0-4,4-5-6,-4 5 1,0 0-11,0 0 10,0 0 0,0 0 0,0 0 5,0 0-8,0 0 1,0 0-4,0 0-2,0 0 6,0 0 0,0 0 1,0 0-4,0 0 0,0 0 2,0 0-2,0 0-1,0 0-25,0 0 35,0 0-6,0 0-31,0 0 38,0 0-3,0 0 2,0 0-32,0 0 36,0 0-5,0 0-7,0 0 2,0 0 6,0 0-5,0 0-30,0 0 33,0 0-3,0 0 1,0 0 7,0 0-1,0 0 4,0 0-6,0 0 1,0 0-1,0 0-3,0 0 4,0 0-2,-4-5 2,4 5-2,0 0-6,0 0 3,0 0-8,0 0 1,0 0 9,-3-4-2,3 4-1,0 0-1,0 0-2,0 0-12,0 0-7,0 0-35,0 0-45,0 0-48,0 0-34,0 0-61,0 0-84,0 0-201,0 0-27</inkml:trace>
  <inkml:trace contextRef="#ctx0" brushRef="#br0" timeOffset="135158.93">20969 11611 30,'-13'-5'292,"1"0"-52,5 1-42,0-1-36,1 2-42,6 3-17,-3-8-24,3 8-17,11-9-11,-1 6-5,8 1-5,2-2 4,6 1-6,3-2 11,7 5-15,0-3 0,0 2-12,3 0 6,-2-1-14,5 1 11,-5 1-23,2 1 18,-2 1-17,1-1 8,-2 0-4,-7 0 11,2 1-16,-3-2 6,-3 3-11,-4-3 15,-2 2-16,-2-2 14,-3 0-16,-2 0 11,1 0-15,-13 0-3,13 2-36,-13-2 7,0 0-18,0 0-22,-13 3 5,-2-1 10,0 0 8,-6 1 11,-5-3 6,-3 3 6,0-1 3,-7 2 6,-1-3 5,1 2-3,-3-2 9,2-1 2,0 3 0,3-3 2,4 0-4,0 0 6,3 1-2,6-1 4,3 0 5,1 2 1,3-2-3,2 1 3,1 0 2,11-1 30,-9 7-20,9-7 28,5 6 1,4 0 14,5-1-13,7 1-1,3 0-4,9 3 7,3-2-6,6 0-14,4 1 11,0-1 10,-2 0-10,0-2 0,-5-1 1,-2-1 1,-3 0 0,-4 0 4,-2 0 1,-6-3 14,-1 1 0,-3 0 14,-4 1 26,0-4-45,-2 2 12,-12 0-36,11-5 18,-11 5-38,0 0 31,-6-9-34,-3 5 22,-8 0-30,-2-1 29,-4 2-33,-4-3 34,-1 3-31,1-2 23,1 2-28,0-1 26,2 3-27,3-2 26,2 1-33,1 1 35,3 1-27,0 0 12,2 0-53,-1 1-26,4 1-73,-1 1-76,2-2-101,0 3-145,9-4 45</inkml:trace>
  <inkml:trace contextRef="#ctx0" brushRef="#br0" timeOffset="135770.68">23683 10660 207,'2'-8'331,"1"0"-103,-3 8-46,2-5-41,-2 5-10,0 0-35,3 5 3,-3 4-37,0 3 37,-1 5-28,-2 6 15,-3 7-29,-2 2-10,-1 8 3,1 4-5,-4 1-8,-1-1-7,1 5-7,-2-3 26,0 2-31,3-1 24,-1-1-30,3-3 24,-1 1-30,4-3 7,1-9-73,-1-1-61,4-6-88,1-7-355,1-5-79</inkml:trace>
  <inkml:trace contextRef="#ctx0" brushRef="#br0" timeOffset="136234.11">23743 10672 202,'10'-17'252,"0"2"-52,4 1-48,-1 2-26,5-2-27,1 4-13,3 0-1,5 0-30,5 1 1,2 1-9,8-1-8,4 4-11,-1-5-1,4 5-6,2 0-6,-3 1-4,1-1 0,-1 2 1,-7 1 0,0 0-5,-3 0-3,1-1-2,-2 2-3,-5-1 7,-1 2-3,-1 0 4,1 2 2,-2-2-4,-3 1 1,1 1 7,-2 0 1,-2 1 0,1-1-3,1 2-3,0 3 2,-2-3 3,-3 3 0,4 3 4,-1-1-7,1 3 13,0 3-11,1 0 16,-2 5-21,1 3 16,-1 1-16,-4 8 6,-1-3 4,-4 4 6,-1 4 3,-6 1-7,-1-3-2,-5 1 8,-1 1 5,-4 4 3,-4-1-4,-2 3-3,-1-4-4,-5 0 29,-2-1-27,-2-2 35,-2-3-35,-3 0 22,-2-2-26,-3-3 37,-2-1-31,-3-4 35,-5-1-35,-3-3 24,-12 1-37,-3-2 34,-6-3-37,-1-3 39,-3-1-43,-2-1 34,1-2-38,9-2 35,0-1-32,5 0 30,0-1-41,5-1 34,9 0-40,4-2 25,7-1-29,0 0 41,6-1-48,2-2-3,2 0-77,2-2-29,1 0-76,5-3-109,3-2-312,2-2-139</inkml:trace>
  <inkml:trace contextRef="#ctx0" brushRef="#br0" timeOffset="136431.67">24057 10883 204,'0'0'266,"4"-4"-64,-4 4-36,0 0-27,0 0-14,0 0-20,-3 11-16,2-4-15,-2 2-7,2 2-15,-3 1-27,2 5 14,-1-3-6,-2 3-1,3 1-7,-1 1-5,2 2-7,-2 0 8,2-1 0,0 1-15,1-1-47,1-2-57,0-2-47,2-4-47,2-2-204,1-3 145</inkml:trace>
  <inkml:trace contextRef="#ctx0" brushRef="#br0" timeOffset="136672.43">24250 11057 105,'6'-7'301,"-2"4"-86,-4 3-53,8-4-22,-8 4-24,0 0-21,10 3-9,-10-3-16,10 5-10,-5 1 3,3-1-15,1 0-7,3 3 4,-1-3-2,4 0 3,1 0-7,2-2-6,-2 0 1,5-3 5,-2 0-3,-1-3-9,2-2 0,-4 0-4,3-5 1,-4 1-3,0-3-6,-4 2-3,-1-2-2,-4-3-1,-5 3 1,-1-2-5,-3 0-1,-7-1 1,-2 2-3,-6-1 0,-6 0-1,-2 4-1,-4-2 3,5 7-7,-3 2-42,0-1-31,3 4-37,-2 5-51,2 1-72,-3 2-197,0 5 95</inkml:trace>
  <inkml:trace contextRef="#ctx0" brushRef="#br0" timeOffset="137218.28">23630 11836 198,'3'-10'322,"5"5"-71,2 1-55,4-3-30,6 0-22,2 0-17,12-2-30,7 2-4,6-2-19,2 1-7,6 0-3,3 1-15,0 2 0,2 1-4,2-1 5,-3 0-10,-1 1 2,-4 1-12,-2 0-6,0 2-4,-13 0 1,2-2-1,-4 2-7,-8-2-4,0 3-1,-9-2 5,2 2 3,-3-3 15,-2 3-1,-3-2-6,-3 1-1,2-1 0,-3 0 1,0 1 2,-1 0-4,-9 1-7,16-4 1,-16 4-9,11-3 7,-11 3-3,12-2-5,-12 2-2,9-2 1,-9 2 1,0 0 0,10-2-1,-10 2-14,0 0-2,10-3 12,-10 3-5,0 0 9,0 0-5,0 0 2,10-1-1,-10 1 3,0 0-1,0 0-1,0 0-3,0 0 1,0 0 5,0 0-11,9-3 5,-9 3 5,0 0-3,0 0-1,0 0-6,0 0 7,0 0 1,0 0 1,0 0-7,0 0 7,0 0-8,0 0 3,0 0 7,0 0-6,0 0 1,0 0 5,8-1-2,-8 1-5,0 0-18,0 0-19,0 0-24,0 0-43,0 0-64,0 0-68,-12 1-99,12-1-157,0 0 18</inkml:trace>
  <inkml:trace contextRef="#ctx0" brushRef="#br0" timeOffset="138484.92">24348 10917 187,'8'-16'233,"1"4"-51,-1-5-32,1-2-21,-2 1-6,-2-5-27,2 1-14,-3-1-20,1-2-13,-3-2-11,0 1-3,-4-8-1,-2 0-2,-4-7 5,-3 3-11,-4-2-2,0 0-2,-6 0-12,-2 2-3,-7-6 5,-2 4 1,2 8-3,0 0-6,-4 3 1,1 0 4,-3 3 0,0 3-4,-2 0 7,-4 3-8,2 1 8,-2 2-16,-2 2 11,0 2-12,-4 1 15,-1 1-11,-1 2 7,-2 2-9,-2 2 2,0 0 1,-3 4 5,1 1-5,-2 1 10,-2 3-10,-10 2 7,0 4-11,1-1 11,-1 4-9,2 0-1,1 2 2,1 2 1,2-3 3,1 3-3,2 2 2,3-2-2,6-2 0,6-1 5,-4 1 2,0 0-6,2-1-1,-2 1 5,-9 2 1,0-1-4,9-3-4,-10 3-1,9-4 4,-11 1 5,0 2-3,2-1-1,-2-1-4,0 0 16,9-1-12,-10 3 7,-1-1-16,3 0 15,-3 1-4,-1-2 1,-3 3-7,4 0 9,-5 1-12,0 1 12,3-1-8,-6 4 11,2-1-7,-3 3 10,-2 0-13,0 1 10,-1 1-12,-1 0 12,-1 0-21,-1-2 20,2 3-13,2-2 12,0-2-16,4 2 19,0 0-13,2-2 16,3 0-20,2-1 4,3 1 2,0-1-3,1 2 5,1-4-2,4 2 1,-1-1-3,11-2 5,-1-1 2,0 1-5,2 0 7,1-1 6,1-1-14,1 1 19,0-2-17,3 2 10,2-3-13,6-2 12,4-1-14,2-2 13,3 0-16,2-1 18,2-3-13,2 2 15,1-3-13,4 0 17,0 0-14,2-2 15,8-2-53,-14 3-29,14-3-55,0 0-32,0 0-26,-9-3-14,9 3-22,0 0-94,3-9 233</inkml:trace>
  <inkml:trace contextRef="#ctx0" brushRef="#br0" timeOffset="138744.3">18734 11113 61,'-11'2'147,"1"2"-18,0 3-8,-5 3-17,-1 0-6,-3 4-2,-1 1-13,-1 2-7,1 1-5,1 1-14,1-1-1,1 0-8,4-1-5,2 2 0,2-5-3,3 1 16,2 2 13,1-3-9,4-2 20,3 1-16,5-1 12,0-2-17,5 0 9,4-3-27,1 2 9,2-4-22,-1 2 9,-2-2-18,0-1 10,-3 1-21,1-1 18,-1 0-36,-2 0 15,-2-2-26,-2 2-27,1-2-42,-2 3-19,-3 0-28,0-1-26,-5-4-30,7 9-213,-7-9 136</inkml:trace>
  <inkml:trace contextRef="#ctx0" brushRef="#br0" timeOffset="139534.23">16955 11876 75,'3'-7'182,"-1"2"-40,1-1-40,-1 0-23,1 0-19,0 0-12,-3 6-8,6-9-10,-6 9-6,5-6-6,-5 6-6,4-6-4,-4 6 1,0 0-5,7-2 3,-7 2-2,0 0 2,0 0-1,0 0-1,8 4-24,-8-4-30,1 5-2,-1-5-28,5 7-31,-5-7-64,4 4 46</inkml:trace>
  <inkml:trace contextRef="#ctx0" brushRef="#br0" timeOffset="139807.33">17207 11833 50,'0'0'287,"0"0"-52,0 0-50,0 0-41,7-4-24,-7 4-23,0 0-20,0 0-1,1 5-14,-1-5 11,0 12-2,-1-3 5,1 3-1,0 0 10,0 3 20,-3 4-7,1 0 21,0 0-33,2 1 18,0 5-14,-3 0-17,3-3-18,-1 3-2,0 0-13,-1-2-34,1 2 28,0-1-40,-1 0 40,1-2-43,0-1 37,-2-1-35,3-1 35,-3 1-37,1-3 33,2 1-39,-1-1 19,0-2-63,-2-2-22,3-4-73,0 3-57,0-12-101,0 10-259,0-10-88</inkml:trace>
  <inkml:trace contextRef="#ctx0" brushRef="#br0" timeOffset="140104.12">17386 12080 100,'0'0'325,"5"-7"-91,-5 7-45,0 0-32,0 0-20,0 0-27,14 5 6,-14-5-32,9 9 2,-3-3-26,2 2 9,-1 1-23,2 1 9,2 0-23,1 1 8,-1-1-20,3-1 20,-3 1-15,4-4 15,0 2-10,-3-3 21,5-2-18,-4-1 14,-1 0-15,0-4 32,1 0-11,-4-1-9,-1-4-7,-1 0-41,-1-1 31,-2-4-28,-4 3 24,0-4-31,-4 1 27,-2-1-26,-3-2 22,-2 2-36,-3-3-3,-3 0 20,-1 4-2,-1-2 5,0 4 1,-2 1-6,2-1-2,4 4 7,-1 0 16,1 4-44,1 2-9,3 2-66,0 3-46,0 0-69,-1 7-95,3-2-160,0 2 39</inkml:trace>
  <inkml:trace contextRef="#ctx0" brushRef="#br0" timeOffset="141542.09">15764 12801 255,'0'0'216,"1"-9"-39,-1 9-40,0-8-19,0 8-11,2-7-13,-2 7-9,0 0-11,0-6-10,0 6-6,0 0-9,0 0-4,0-9-9,0 9-5,0 0-3,0 0-3,0 0-3,0 0-11,0-7 5,0 7-5,0 0-4,0 0 2,0 0-3,0 0 0,0 0-4,-7 3 5,7-3 1,-5 8 7,5-8 7,-9 6-17,5 2 18,-1-1-15,0-1 13,1 2-11,-3 1 13,3 2-10,-4-2 12,4 4-10,-2-3 15,-2 3-12,3 2 13,1-2-19,-1 1 17,2 0-13,1 1 25,1-2-31,-1 0 8,1 1-10,1-1 24,3 3-19,-2-3 28,3 2-30,0-1 29,1-1-25,1-2 28,2 1-28,1-3 28,0 2-30,3-4 32,3 0-31,0 1 23,3-4-29,5 1 28,2 0-31,1-1 31,3-1-34,1-2 30,3 1-42,5 0 37,1-2-38,-1 3 35,5-2-39,-2-1 39,4 1-44,4-1 42,2 2-35,0-2 37,-1 0-39,2 0 37,0 0-31,-2-2 34,3 1-41,-2 0 40,-2 0-36,2-3 39,1 4-44,-1-2 39,-4 1-38,4-2 36,-2 1-35,-2-2 18,2 0-11,-10 2 32,-3 0-36,0 2 36,-7-2-42,1 1 39,-2 1-28,-3-1 26,-2 1-37,-3-1 36,0-1-39,-1 2 43,-5 0-35,3 0 36,-4 0-38,-2 0 37,-11 0-40,22 0 43,-22 0-27,18-1 45,-18 1-33,14 0 51,-14 0-37,11-1 29,-11 1-36,10-3 28,-10 3-41,7-4 31,-7 4-38,4-8 32,-4 8-39,1-10 35,-1 10-36,-3-12 36,2 6-40,0-1 37,0-1-3,-1 0-5,0-1-8,-1-1 1,0 0 5,2-1-6,-4 0-38,0 1 49,3-2-44,-2 1 39,0-2-35,1-2 37,-2 2-35,0 0 38,1 1-41,2 1 37,-1 0-25,-2-1 19,2 3-23,2-1 35,-3 2-38,2-2 40,-1 3-46,3 7 43,-3-13-37,3 13 37,-4-10-35,4 10 34,-3-11-32,3 11 32,-2-6-38,2 6 41,-2-10-39,2 10 35,-2-5-33,2 5 28,0 0-36,0 0 38,-5-4-34,5 4 39,-8 4-40,-1 1 42,-3 5-35,-1-1 25,-4 4-18,-7 1 29,2 3-2,-4 0 0,-1 2-3,-1 1-1,4-1-6,0-1-6,3-1 9,-1 1-3,2-3-31,5 0 33,-2-1-32,4 0 27,1-3-34,2-2-2,3-1-58,-1-1 11,1-2-56,2 0-48,5-5-101,-11 4-128,11-4-194,-6-4-116</inkml:trace>
  <inkml:trace contextRef="#ctx0" brushRef="#br0" timeOffset="142158">15595 12915 191,'0'0'300,"0"0"-74,2-7-40,-2 7-41,0 0-25,0 0-31,0 0-9,0 0-17,-16 1-1,6 5-15,0 0 1,0-1-13,-2 3 0,-1 1-11,-1 2 7,3-2-22,-2 0 15,0 1-18,2 0 10,2-4-13,-3 3 12,5-2-6,0-2 15,1 0-3,6-5 24,-10 7-19,10-7 16,0 0-21,0 0 19,0 0-32,1-7 21,4-1-25,3 1 20,1-4-27,2 1 20,1-2-22,0-1 19,4 1-15,-2-2 22,4 2-34,-3-1 48,2 2-22,3-1 27,-1 2-35,2 0 37,-1 2-33,0-1 25,1 2-28,0 1 30,-2 0-36,0 3 25,-1-1-25,1 1 29,0 2-32,-5 1 25,3 0-23,-3 1 28,2 2-27,1 1 20,-2-1-26,-3 3 30,6 0-32,-4 1 29,-1 2 7,2-1-11,0 2-4,-1 4 0,2-3-5,-1 2-23,-2 0-46,2 0-66,-2 0-71,1 2-84,1-3-294,-1 2-91</inkml:trace>
  <inkml:trace contextRef="#ctx0" brushRef="#br0" timeOffset="143476.83">15723 12043 20,'0'0'207,"3"-11"-40,-2 4-32,0 1-24,3 0-19,-1-2-16,0 3-6,3-2-11,-1 0-4,1 0-2,1-1 10,1 2-9,0-1-5,3 1-5,0 1-5,-2 1-6,2 2-7,-2-1-6,3 2-5,-12 1-2,18 1-3,-11 2 0,2 3-6,-1-3 4,1 4 0,-3 0-4,-2 0 5,4 3-3,-5 0 6,1 2-6,0-1 3,-4 1-3,1 1 4,1 1-6,-5-1 8,3 1-8,-2 3 2,-1-4-3,-1 3 1,-2-1-8,0-1 11,-2 3-4,3-3 1,-3 1-6,-1-2 11,0 1-9,0-1 12,-1-1-6,4 0-3,-2-1 4,2-3-7,-1 1 2,2-1 6,1-1-21,-1 0 21,1 0 6,2-3 15,2-4 3,0 11 4,0-11-4,5 9 0,0-4 7,2-2-6,3 1 12,2-1-22,0 0 16,3-1-22,2 0 13,-1 1-22,2-3 16,-4 0-19,3 2 14,-3-2-21,0 0 23,-3 0-20,1 0 22,-12 0-21,19-2 19,-19 2-25,17 0 23,-17 0-21,11-3-16,-11 3-52,8-3-12,-8 3-21,0 0-28,0 0-15,0 0-43,-8 4-42,8-4-134,-11 4 179</inkml:trace>
  <inkml:trace contextRef="#ctx0" brushRef="#br0" timeOffset="147441.83">14201 14175 134,'3'-7'395,"-2"1"-100,-1 6-67,5-8-40,-5 8-59,0 0 12,10-3-19,-10 3-13,9 7-1,-3-2-21,0 5-5,-1 0 4,0 2-28,0 5 23,-2 0-38,-2 0 21,2 2-39,-2 2 28,-2 0-11,-2 2-3,-1 1-3,-1 5-36,-3-2 27,-6 0-29,0 6 27,-6-3-31,-2 0 33,0-2-41,-3 0 13,2-5-65,0-3-33,1-4-82,-2-2-106,3-5-331,1-2-131</inkml:trace>
  <inkml:trace contextRef="#ctx0" brushRef="#br0" timeOffset="147593.79">14186 13909 307,'10'-12'256,"-3"2"-54,0 2-59,-1 0-19,2 1-27,0 2-11,2 1-30,-1 3-14,-9 1-42,24 0-61,-13 3-66,4 2-229,-2-1 188</inkml:trace>
  <inkml:trace contextRef="#ctx0" brushRef="#br0" timeOffset="147917.63">14599 14176 436,'0'0'373,"-9"4"-11,9-4-90,-7 4-10,7-4-67,0 0-5,0 0-70,0 0 3,0 0-62,13 3 21,-1-5-48,2 1 31,1 0-51,0 1 21,1 0-55,0 0-26,-2 2-29,2 1-23,-2 2-4,-4 2-22,0 0-6,-6 3 6,2 2-24,-6-1 2,-2 2 24,-3 2 18,-2-1 22,1 0 9,-2-1 14,-2-2 5,2-1 24,1 2 34,0-4 33,-2 0 29,4-2 21,-1-1 18,1 2-13,0-4-3,5-3-22,-8 7 5,8-7-35,0 0 15,5 5-22,-5-5 5,12 0-23,-2-2-7,1-1-52,5 0-45,0-1-82,4-4-100,1 1-136,-2-3 131</inkml:trace>
  <inkml:trace contextRef="#ctx0" brushRef="#br0" timeOffset="148205.87">15152 14033 160,'6'-5'397,"2"-2"-90,-2 4-29,2-1-73,4 2-7,-2-1-55,1 2-2,-11 1-61,22 1-7,-12 2-12,-1-1-17,1 2 9,-1 3-22,0-2-10,-2 4-3,-1 2 5,0-2-6,-2 1-3,-1 2 0,-2 1-6,0 1 5,1 3-2,-2-1 15,-2 4-25,1-2 27,1 0-31,0 2 26,0-2-28,0-1 25,0 0-32,0-2 30,3-2-30,-2 1 29,0-2-30,-1-2 28,1 2-25,1-3 19,-2-1-22,-2-1 27,1 3-28,-4-1 32,-1 1-3,-7 0-19,0 2-33,-5 0-71,-6 0-50,-1 1-104,-3-2-321,-2 0-96</inkml:trace>
  <inkml:trace contextRef="#ctx0" brushRef="#br0" timeOffset="148506.34">13726 14839 348,'0'0'261,"5"9"-27,4-5-23,7-2-19,9 1-37,9 1-16,10-3 0,12-2-16,7-2-20,14-1 32,8-3-47,6-1 41,4-1-57,5-2 20,20-1-28,-20 0 13,-2 0-34,0 0 33,-1 0-37,-2 1 41,-3 0-57,-5-1 39,-2 4-26,-6-4 19,-6 4-35,-6 0 24,-14 2-31,-6-1 25,-9 2-36,-3 1 27,-8 1-22,-2-2 29,-7 4-38,0-2 32,-1 0-31,-4 1 24,-1 2-21,0-3 7,-2 3-70,-10 0-2,17-2-70,-17 2-22,0 0-88,13 2-118,-13-2-340,0 0-207</inkml:trace>
  <inkml:trace contextRef="#ctx0" brushRef="#br0" timeOffset="149426.45">13787 14562 119,'3'6'278,"-3"-6"-53,4 7-25,-4-7-25,10 8 10,1-4-42,1-1-11,-1-1-29,7 1 5,1-1-27,0-2 6,2-1-31,6-1 20,0-2-41,3-3 24,1-3-28,0 1 17,-2-3-13,-1-4-15,3-2 20,-5 0-37,2-4 38,-7 2-25,0-1 19,-5-3-31,1 0 23,-3-1-32,-3-1 25,0 0-25,-2-2 23,-2-1-26,0 5 21,-2 0-14,-3 2 41,2 0-27,-4 3 32,3 0-36,-3 2 33,1 5-40,-1 0 31,0 0-43,0 4 32,0 8-28,0-12 29,0 12-34,0 0 35,-4 7-34,2 0 29,0 3-32,0 5 39,-1 2-32,3 4 32,-4 4-32,3 1 27,0 1-34,-1 2 10,4 5 32,0-2 1,1 1-6,1 0-4,2-1-3,1-4-5,3 1-32,-1-6 37,0-2-42,2-3 6,-1-2-72,1-5-34,0-2-79,0-6-84,1 1-354,0-8-153</inkml:trace>
  <inkml:trace contextRef="#ctx0" brushRef="#br0" timeOffset="149583.06">14374 13857 257,'-13'-8'276,"0"0"-62,5 4-39,1-3-37,-1 2-21,8 5-27,-9-4-14,9 4-15,0 0-4,0 0-5,0 0 3,-4 4-14,11 1-30,0-1-60,6 3-105,3-2-293,5 0 78</inkml:trace>
  <inkml:trace contextRef="#ctx0" brushRef="#br0" timeOffset="149916.07">15986 14064 38,'0'0'480,"-14"-5"-120,14 5-57,-14-3-63,14 3-38,-10-2-27,10 2-29,-8-3-23,8 3-24,0 0-21,0 0-9,0 0 25,9-4-54,0 3 32,5 0-49,4-2 29,3 0-42,4-1 29,2 2-40,4-1 43,3 1-41,1-1 32,-1-1-47,1 1 20,-6 3-47,2-4-5,-2 3-61,-3 0-48,-2 0-54,-3-1-75,0 0-301,-4-1-97</inkml:trace>
  <inkml:trace contextRef="#ctx0" brushRef="#br0" timeOffset="150164.4">16347 13893 213,'-12'-5'275,"12"5"-39,-7-5-53,7 5-8,0 0-26,0 0-11,0 0-26,12-3 10,-3 6-22,2-2 8,5 3-23,2 0 19,0 1-45,4 0 32,-1 2-34,1 1 20,1-1-45,-1 2 21,-4-2-32,1 1 22,-4-1-17,-1 1 20,-1 1-32,0-2 37,-6 1-33,0 1 19,-5-1-31,0 1 25,-5 2-28,-1-2 36,-3 4-41,-2-2 33,-3 1-42,0 3 24,0-3-46,-1 0-7,3 0-66,-3-2-63,3 1-93,0-1-410,-2-2-180</inkml:trace>
  <inkml:trace contextRef="#ctx0" brushRef="#br0" timeOffset="150535.24">16947 13987 450,'14'-12'411,"2"6"-89,-2-2-35,1 2-78,-1-1-7,-1 2-66,-3 1-11,-1 1-45,2 1 19,-11 2-48,17-1 17,-17 1-43,14 1 26,-7 1-48,-7-2 39,10 10-40,-6-3 34,0 2-41,-2 1 36,3 2-44,-2 3 5,1 0 37,-1 4-36,3 0 32,-1 5-35,1 0 32,-1-1-40,0 1 35,-1-1-33,3 0 37,-2-2-23,1-1 20,-3-3-40,3 0 36,-4-1-34,2-1 38,-1-1-36,-2-1 44,-1-1-6,1 0-1,-2-3-4,0 1 1,-4 1 3,-2 0-8,0 0 1,-5-2 5,1 2-10,-6-1 1,3 0-1,-4-1 1,1 1-12,2-3-41,0-1-61,-3 0-91,0 1-95,0-2-403,0-2-205</inkml:trace>
  <inkml:trace contextRef="#ctx0" brushRef="#br0" timeOffset="151024.19">13943 15712 408,'8'-9'381,"-2"1"-84,-2 3-75,-4 5-58,9-7-29,-9 7-8,0 0-17,0 0-8,10 5-14,-10-5-8,4 12-14,-3 0-2,-1-2-6,0 2-12,-1 3-6,0-1-6,-2 3 2,1-2-8,-4 2-11,1 2 34,-3 0-44,0-2 38,-4 2-47,0-1 43,-3-2-42,-4 2 35,-2-1-35,-3-1 24,0-1-27,-4-3 27,0 0-51,-1-3 3,-1-2-53,2-2-17,0-2-69,1-3-64,0-2-63,4-4-274,-5-5-79</inkml:trace>
  <inkml:trace contextRef="#ctx0" brushRef="#br0" timeOffset="151151.04">14032 15341 76,'21'-4'129,"-2"0"-16,0 2-28,-1 2-30,-1 0-5,2 1-9,0 0-48,2 0-71,-1 2-70,-1-3 40</inkml:trace>
  <inkml:trace contextRef="#ctx0" brushRef="#br0" timeOffset="151437.79">14535 15472 32,'0'0'440,"1"7"-121,-1-7-62,8 3-36,-8-3-50,13 1-43,-3-2 1,6 0-26,0 0-22,2-2-17,2 1-14,-1 2-16,2-3 6,0 3-7,-3-2-11,-3 4-20,0-2-12,0 3-6,-4-3-23,0 5 1,-3 1-22,-1 1-11,-3 2-12,-3 1 5,-2 1 0,-3 3-18,-4 3 45,-4 1-21,-1 3 47,-4-1-32,0-1 40,1-1-25,-1-2 36,3-2 1,1 1-1,1-2-1,3-2 6,0-1 3,4-1 3,2-1-1,1 0 5,5-3-27,1 0-74,5-1-97,1-2-120,6-2 230</inkml:trace>
  <inkml:trace contextRef="#ctx0" brushRef="#br0" timeOffset="151695.9">15333 15400 428,'-6'-2'367,"6"2"-70,-10-5-80,10 5-20,-9 2-44,9-2 4,-10 10-41,6-2 10,0 4-49,0 0-8,2 5 9,0 1-33,0 1-11,0 5 3,1 1-16,0 1 0,1 3-6,-2 1 0,1 1-4,1 3 0,0 0 4,0-2 26,-4-4-61,2 0-2,1-2-53,-2 1-50,-1-5-40,2-4-50,-2-3-63,1-3-238,-2-4-15</inkml:trace>
  <inkml:trace contextRef="#ctx0" brushRef="#br0" timeOffset="152296.64">15344 15288 98,'9'-19'253,"3"2"-62,-3 2-30,2 2-3,-1 1-14,1 0-13,2 2-20,4-1-12,-3 1-22,5 2 2,1-1-10,1 2-4,2-1-15,2 1-1,7 1-14,3-2-4,7-1-1,3-1-2,5 3 1,3-3-1,12-1 9,4-1 3,2 2-1,5-1 1,1 0 8,2 0-7,-1 1 11,1 2-3,-3-2 0,-2 4-7,-4 0 23,-10-1-41,-3 2-5,1 1 3,0-1 9,-3 2-7,2-2-3,-5 1 3,2-1-3,0-1 0,-2 4-2,-1-2 7,2-1-4,-2-1 35,-4 4-35,6-2 30,-5 1-39,-6 0 20,-1 2-26,-1 1 33,-3 0-40,1 2 36,-3 3-45,-1-1 18,-3 1-23,-2 4 45,-2 2-42,-1 0 37,-3 4-36,-2-1 35,-4 3-40,3 2 33,-7-1-32,2 2 39,0 0-39,-2 3 33,0 0-27,1-1 34,-1 4-32,0 0 34,2-1-42,-2 1 40,0 2-49,0-1 22,1 2-8,-3-3 4,1 2 2,-1 0-5,1-1 8,-2 0-6,-1-2 4,0-3 3,-1-1-2,0-2-1,-1 2 1,-2-4-2,-1-2 0,0 0 6,-2 0 4,0-2 11,-4 1-2,-3-1 2,-1 2 5,-7-1-7,-6 3 3,-7 0 9,-10 2-20,-6-2 5,-4 1 4,-15 2 4,-8-1-10,-8-1-7,-6-1 20,-7 0-15,-4-1-3,-20 2 27,-3-1-29,-3-2 26,-2 1-29,0-1 24,0 0-37,5-1 43,21 1-35,-4-2 27,2 2-32,2-1 0,1 0-3,3 1-15,4-1-15,0 1-33,5-4-26,8 3-7,2-4-23,5 0-28,13-1-12,4-2-28,4-1-81,10-2-28,7-4-243,3 0-62</inkml:trace>
  <inkml:trace contextRef="#ctx0" brushRef="#br0" timeOffset="153257.1">19190 15023 202,'0'0'373,"0"0"-109,10 7-38,-9-1-42,2 0-28,-2 6-26,1 3-3,-1 2 3,-1 2-42,1 6 20,0 3-43,1 4-7,-2 3-17,0 2-9,-2 3-8,1 6-2,0-1-3,-2 0-2,1 0 3,-1-1-8,2-6 2,-2 0-6,3-3-8,-1-2-34,0-4-46,-1-3-86,1-1-105,0-6-281,-4-5-64</inkml:trace>
  <inkml:trace contextRef="#ctx0" brushRef="#br0" timeOffset="153723.31">19209 14945 278,'13'-16'279,"2"-1"-65,4 1-34,4 2-29,3 0-19,10 0-27,3 1-17,4 1-11,5 0-10,6 2-20,11-4-2,4 1-6,5 2-5,1 0-6,3 1 7,0-1-5,4-1 30,0 6-23,-1-1 18,3 0-24,-3 5 20,-1 1-28,-3 0 4,-14 2-4,-1 1 0,-2 2-3,-4 2 2,-4 0-2,-2 3-3,-2-1-1,-4 4-8,1 0 16,-4 2-8,-3 1 5,-1-1-7,-1 3 9,0 1 1,-3 0-6,-2 2 7,2 3-4,-5 0-1,1-1 3,-1 4 27,-2 0-42,-2 2 35,-1-1-31,-3 3 28,1 0-30,0-1 25,-1 0-42,-3 1 38,-1-5-40,-3 0-1,2 1 10,-3 0-2,-1-3 7,-3-1 1,-3-3 2,-3 1 11,-2-4 4,-2 2 3,-6 0 12,-8 2 11,-6-2-3,-10 4 10,-9-4-5,-15 4 8,-9-1 9,-11 0-15,-8 0-1,-26 3 5,-2 0-22,-7-2-2,-1 2-9,-4-2-4,-1-1-2,-3 3-3,2-3-3,8 0 2,4-2 0,20-2-9,4-2-2,8 1 4,3 0 1,9-2-48,5 1-32,14-6-73,8 0-32,8-2-80,10-4-93,8 0-435,6-6-304</inkml:trace>
  <inkml:trace contextRef="#ctx0" brushRef="#br0" timeOffset="154039.15">22786 14863 172,'0'0'281,"7"4"-63,-3-1-21,1 7-26,-1 0-25,-1 4-16,0 3-7,3 5-6,-2 1-18,1 2-8,1 4-15,-2 3 12,2 2-40,-1-1 16,-1 0-51,4 1 12,-3-1 1,-1 2-7,0-1-1,-2 0-14,2-2 13,-3-4-6,1-1-9,-2-3-38,-2-2-61,-2 2-42,1-8-114,-1 0-258,-3-6-8</inkml:trace>
  <inkml:trace contextRef="#ctx0" brushRef="#br0" timeOffset="154513.64">22833 14852 50,'14'-23'340,"4"3"-90,2-1-52,9-1-28,3 3-26,6 1-29,4 0-15,6 2-10,11-3-17,5 2-7,3 3-6,2-1 8,1 3-24,1 1 13,2-1-18,1 4 13,-2-1-26,-2 4 27,-8 2-21,-1 1 28,0 1-28,-1 2 21,-3 1-41,1 0 8,-3 3 0,-1 0-2,-4 2-3,0-1 0,-3 3-4,-4-2 1,1 2-8,-1 1 8,-3 1-10,0-1 5,-2 3 0,-1 2 0,-3-1-7,1 0-5,-3 2 3,-2 1 5,-3 0-3,-1 0 1,-2 1-9,-1-1 9,-4 4-1,2 0 13,-5 0 0,2 1 0,-4 2 3,0 0-9,-3 2 5,0-1 0,-2 2-10,-3-1 18,1-2-10,0 1 36,-3 0-34,-1 1-9,-1-2 6,0 4-9,0-3 11,-4 0 2,0 1 4,-3-2 1,-2 3-1,-2-1 2,-4-1 1,-4-1 2,-1-2 4,-6 2 0,-4-2-1,-4 0 3,-4-3-3,-6-1 5,-1-2-4,-16 0 3,-4 1-8,-6-5-2,-7 4 43,-5-6-46,-1 1-1,-5 0-9,-6-2 7,-5 0-3,-4 0-15,-20 4 16,-2-3-3,21-1-24,-1-1-41,-20 1-43,19-2-46,-2 0-109,4-1-105,-1-2-305,3-3-175</inkml:trace>
  <inkml:trace contextRef="#ctx0" brushRef="#br0" timeOffset="156708.52">22296 13355 338,'5'-9'390,"-5"9"-96,0 0-51,0 0-64,0 0-28,0 0-31,-7 8-19,1 0-18,1 2-21,-3 5 0,0 3 14,0 2-38,-2 0 19,1 6-36,-1-1 29,0 2-44,1 1 39,2 1-17,0-7-68,3 2-66,0-1-84,2-5-95,2-3-253,3-5-46</inkml:trace>
  <inkml:trace contextRef="#ctx0" brushRef="#br0" timeOffset="157102.47">22264 13297 104,'2'-19'413,"-1"2"-93,1 3-88,2 1-20,0 0-59,4 0-12,1 3-46,4-1 10,4 2-38,4-3 8,6 5-27,2-2 8,7 3-32,0 0 24,2 0-30,-1 2 16,4 1-19,-2 0 18,0 2-37,-2-2 26,-5 3-20,-1 3 19,-1-3-27,-3 1 26,1 2-36,-1 0 44,-1-1-30,-1 5 32,1-1-23,-3-1 7,5 6 2,-1-1 4,-2 2-9,2 3 5,-3-1-1,0 1 3,0 5-4,-1-1 3,2 5-3,-1 0-6,-3 2-2,-2-3 5,-3 0 7,-1 2 23,-1-1-39,-3 2 30,-3-4-36,-3 2 38,-3-4-37,-2 0 37,-1 1-8,-4 0-19,-3-1 24,-4 2-42,-5 0 42,-6-1-36,-1-4 34,-5 2-36,-6-2 35,-3-2-39,-3 0 37,-7-3-33,-2-2 28,-2 1-37,-3-3 43,-9 3-39,6-3 37,0-1-45,1 0 50,2-2-55,2 2 28,3-1-56,3 1 9,10-3-48,3 0-33,0 2-64,6-3-90,4 1-356,5-1-146</inkml:trace>
  <inkml:trace contextRef="#ctx0" brushRef="#br0" timeOffset="157871.02">22694 13430 242,'4'-5'358,"-4"5"-67,5-9-48,-5 9-48,6-8-40,-6 8-33,0 0-24,4-7-27,-4 7-10,0 0-5,0 0-6,5 5-1,-5-5-12,-1 12 8,-1-5-8,-4 1-6,5 3-6,-4 0 3,-2 1 5,2 0-12,-1 0 21,-1 2-30,0-3 21,0 0-36,2-1 31,0-1-30,0-1 30,0 0-30,1-2 35,0 1-18,4-7 41,-7 8-38,7-8 22,0 0-33,0 0 34,0 0-39,-11-4 31,11 4-40,0-13 8,0 6-8,3-1 37,-1-2-40,2-1 7,-2 2-6,3-1-2,-1-1 6,1 2-2,0-1 4,0 1 0,0-1 9,0 4-8,0-3 1,2 1-8,1 2 1,-2-2 16,3 1-12,1-1 8,-1 2-6,-2 2 5,1-2-11,1 1-2,-3 0 14,2 1-5,-4-1 7,-4 5-6,15-5 2,-15 5-2,10-5 1,-10 5 14,11-3-13,-11 3 4,0 0-1,16 0-5,-16 0 36,7 4-41,-7-4 21,6 6-14,0 0 30,-3 0-38,-1 2 35,2 1-40,-3 0 36,2 2-38,0-2 35,-2 1-34,0 1 34,-1 0-32,1 3 32,-1-4-33,0 3 13,-1-1-18,1 0 42,0 2-37,-2-1 37,-1-1-37,3 1 32,-3-1-9,2 1 2,-4-2-2,3 0 2,-3 1-6,0-3-2,-1 3 7,1-2-35,1-2 36,-1 2-33,-2-2 43,1 0-46,0-3 45,0 2-37,-1-2 31,-2 0-29,4-1 41,-2 0-35,7-4 36,-11 4-41,11-4 27,-14 2-20,14-2 40,-10 2-39,10-2 45,0 0-5,-15-3 5,15 3 0,0 0-1,-10-1 1,10 1-10,0 0-3,0 0-12,0 0 6,7-5-7,2 3-7,5-1 3,-1 2-1,6 0-7,0-2-6,2 1 4,4-1 2,-1 2-2,2-2-18,-2 2 24,-4-1-26,0 1 21,2 0-14,-4-2 14,-2 3-43,-3-1 10,1 0-49,-2 1 22,-3-3-36,-9 3-92,16-4-56,-16 4-103,9-3-370,-9 3-218</inkml:trace>
  <inkml:trace contextRef="#ctx0" brushRef="#br0" timeOffset="160359.57">16184 15361 246,'0'0'252,"-2"-10"-41,2 10-54,-4-8-11,4 8-28,-1-7-14,1 7-29,-1-7-12,1 7-16,0 0-1,-3-7-16,3 7-7,0 0 2,0-9 5,0 9-14,0 0 4,3-5-15,-3 5 12,0 0 3,0 0 15,1-8-7,-1 8 7,0 0-16,5-5 4,-5 5-14,5-7 9,-5 7-11,7-5 12,-7 5-12,7-7 15,-7 7-27,13-6 25,-7 2-21,3 0 17,0 0-23,1 0 20,-1 0-19,3 2 15,-1-1-13,2 1 11,2 0-38,-2 1 43,4-1-15,-2 2 19,2-1-24,-3 2 16,4 1-9,-2 0 11,1 1-16,-3 0 10,1 1-9,-4 2 19,1 1-16,-4 0 23,-2 0-15,1 2 20,-5 3-21,1 0 0,-3 1 6,-3 3 1,-2 0-5,0 3 4,-4 0 2,-2 2-6,-2 1 3,-2-2-3,2-2-16,-1-1 27,1-1-2,1-2 5,-4-1 18,6-4-9,1 1 13,0 0-8,2-4 6,0 2 9,0-3-7,2-1-4,-1 2-8,6-6-2,0 7-7,0-7-6,6 4 4,-6-4-8,19 4 3,-7-4 6,3 0-19,4 0 17,0-1 4,6-2 10,0 2 4,2-5-3,0 2 9,5-2 7,-3 0 5,3-1 4,-3-1 7,-4 0-8,-1 3 28,-1-1-25,-5 1 25,-4 0-25,3 0 2,-6 2-2,0 0 7,0 0-7,-1 0-4,-2 1-11,-8 2-11,14-4-4,-14 4-9,10-4-5,-10 4-4,13-2-10,-13 2-21,7-2-59,-7 2-14,0 0-64,12-3 25,-12 3-63,8 5-48,-8-5-71,7 4-115,-7-4-271,8 6-205</inkml:trace>
  <inkml:trace contextRef="#ctx0" brushRef="#br0" timeOffset="160910.9">20086 15134 249,'-3'-5'444,"3"5"-114,-1-10-65,1 10-59,-3-7-42,3 7-23,0 0-10,0 0 8,0 0-62,0 7 44,3-1-51,-2 2 11,4 2-39,-3 2 21,0-1-12,4 5-41,-3 1 37,1 0-38,0 4 29,-2 1-46,1 3 6,-1-1 2,0 0 1,-2 1-6,0 0-11,-2 0-47,1-2-44,-3 1-60,2-3-103,0-2-373,0-2-154</inkml:trace>
  <inkml:trace contextRef="#ctx0" brushRef="#br0" timeOffset="161190.17">20336 15349 126,'0'0'317,"10"3"-72,-10-3-52,4 7-34,-4-7-8,8 10-25,-4-4-19,0 2-19,2 0-7,0-1-13,-1 2-5,2-3-4,2 2 4,0-3 3,1 1-1,0-1-1,4-4 0,-2-1-14,4-1-7,0-2 2,0-2-3,2-4 29,-1-2-44,-1 2 34,-3-5-56,-3 1 50,-1 0-35,-1-2 31,-4 1-40,-2-1 29,-2 4-44,-5-3 37,0 2-44,-6-1 38,-4 2-41,-2 1 39,-4 5-33,-3 1 36,-2 0-44,1 4 35,-1 1-45,1 3 13,0 2-56,0 1-9,-1 5-77,2 1-71,1 0-93,5 0-249,4 0-82</inkml:trace>
  <inkml:trace contextRef="#ctx0" brushRef="#br0" timeOffset="162161.43">24180 15073 248,'-13'6'250,"0"2"-45,0 2-29,-4 1-32,1 2-15,-2 0-25,2 1-19,-4 3-4,0 1-33,7-3-2,-4-1-9,4 2-6,0-3-3,1-2-8,3 0-3,-1 0-2,3-5 16,-1 2 10,3-2 39,0-2-21,5-4-5,0 0-14,0 0 0,-11-2 10,11 2-26,4-12 15,-2 3-36,3-3 1,1-1-6,-1-4 8,4-1-6,0 0-1,0-2-5,0 1 3,0-1-2,1 4 1,-1-1-1,-2 4-2,0 1 7,1 1-5,-3 1-1,1 3-7,-2 1 8,4 0-2,-8 6-5,14-3 15,-14 3 1,11 3 8,-3-1-1,0 6-6,-1-1 11,0 5-3,-1-1 10,4 1-3,-3 3 5,-1-1-5,3 3 27,1 3-39,-3-2 6,-1 4-5,1-1 5,0 0-9,-2 1 4,-1 2-6,0-2-1,-1 2-7,-1-2 14,-1 2-13,1-4 11,-2 1-11,0-3 10,-3 0-9,2-1 12,-3-3-9,1-1 13,-1-2-14,-1-2 11,0-1-8,-5-2 10,1 2-15,0-4 7,-4 1-3,1 0 18,-2-1-9,-2-1 13,1 0-1,2-1-7,0 1 12,-1-1-9,3 1-2,-1-2-1,3 2-1,9-3-3,-14 3-4,14-3 7,-10 5 11,10-5 1,3 6 3,-3-6 0,14 7-3,-3-6 0,3 1-1,4-1 3,4-1-10,1-1-3,5-1-6,0-1-3,0 1 2,0 0 7,-1-1-8,0-1-25,-1 1-32,-5 1-34,-3-3-78,0 3-44,-4-2-149,0 2-274,-5-2-139</inkml:trace>
  <inkml:trace contextRef="#ctx0" brushRef="#br0" timeOffset="164445.4">22976 14457 253,'6'-7'326,"-6"7"-64,3-8-38,-3 8-55,-3-9-27,0 1-40,-4 3 4,1-2-37,-3-2-19,-4 0-5,-1-2-1,-4-2-9,-4 0-5,-2-2-6,-3 1-4,-7-4 4,-2-1 0,-5 0-5,-1 1-2,-12-3-1,-2 1 5,-2-1-6,-2 1-1,-5-2 2,-2 4 0,-4-2-6,-5 1-1,-2 1-3,-5 1 8,-2 0-10,-1 1-1,-3 1 31,0-1-38,-2 3 28,-3 1-29,-1 0 25,-2 4-24,-3-2 20,0 4-27,0-2 26,0 4-21,-2-1 23,1 4-28,0-1 23,-3 2-19,5 0-6,-1 0 0,2 2 33,2-1-25,1 3 20,2-1-23,0 2-3,-1 2 3,1 0-3,0 2 7,2 1-1,0 3 0,1 1 4,0 1 18,3 3-21,0 2-2,3 0 5,2 2-8,3-1 13,2 4-1,1-1 0,5 2-2,1 0 28,4-1-28,3 1 23,6 1-22,-1-3 21,7 1-30,0-2 31,10 0 1,0-5-9,4 3-24,2-2 22,2 1-23,3-1 20,4-2-23,2-1 26,1 1-32,6-4 34,2 1-29,1 0 28,1-4-28,4 2 25,1-1-33,2-2 0,1 1-42,-1-1-11,3-1-42,-1-1-29,4 0-27,0-7-30,-1 9-66,1-9-127,0 0 149</inkml:trace>
  <inkml:trace contextRef="#ctx0" brushRef="#br0" timeOffset="164722.87">17738 14408 252,'-4'-8'287,"4"8"-63,-8-4-29,8 4-25,-12 4-11,4 0-31,-2 3 3,1 2-40,1 3 26,-1 0-41,1 3 15,0 2-33,0 2 17,4-5-29,-2 6 17,4-4-24,0 1 40,1-1-48,2 0 36,2 1-33,2-4 33,1-1-33,2-1 32,2-1-40,4-5 35,2 0-45,3-3 36,2 0-48,-1-2 33,1 1-37,0-4 38,-1 2-46,-2-1 42,1 0-54,-2 0 48,-2-1-37,-1 2 33,0 0-47,-2-1 23,-1 1-53,2-1 1,-13 2-54,19-1-25,-19 1-50,21 1-54,-21-1-62,16 0-259,-16 0-72</inkml:trace>
  <inkml:trace contextRef="#ctx0" brushRef="#br0" timeOffset="165744.93">23514 14904 145,'-8'-7'272,"-1"0"-98,-3-2 1,-1 0-39,-4-1-9,2-1-15,-3-3-5,0 3-18,-2-3-4,-3-1-17,1-2-7,-1 1-1,-3 1-1,1-2-14,-5-1 1,0 0 13,-1 1-30,-2 0 14,2 0-23,-1 0 19,-6 1-31,4 1 21,-5 2-20,2-1 12,-3 2-43,-3 2 46,-2 0-27,-1 1 23,-1-1-18,-3 5 16,-1 0-22,-1 0 20,-2 1-20,-4 4 26,1 0-31,-4 0 29,-2 0-18,-13 4 17,3 1-20,-5 0 21,2 2-20,0 1 26,1-1-31,4 0 35,-2 1-24,5-2 33,11 1-24,1-1 28,1-1-28,2 1 22,1-1-26,1 0 29,5 1-37,0 1 27,1 1-28,1-1 24,8 0-29,1 0 5,-1 2-8,4-1 29,3 1-34,-1-1 37,6 0-36,1 0 30,3 0-40,-1 1 39,4-2-33,2 1 33,0-1-31,4 1 22,0-4-52,1 2-30,2-2-18,3 0-25,-1 0-20,6-4-34,-9 5-60,9-5-286,0 0-16</inkml:trace>
  <inkml:trace contextRef="#ctx0" brushRef="#br0" timeOffset="166104.97">20699 14500 76,'0'0'294,"-15"4"-54,6 0-46,-3 0-21,2 3-21,-3 4-4,-1 0-37,0 3-1,0 3-19,1 0-7,-2 3-15,3 0 15,2 1-30,2-2 16,2 3-17,3-1 30,3-2-36,2 0 4,4 1 25,2 0-38,5-3 5,2-2 26,7-1-43,2 0 4,5-3-2,2-4-10,2-2 2,-1-1-8,-1-1 33,-2-2-42,2-1-3,-2 0 21,-3-1-12,3 0 25,-8-1-35,-1 0 30,1 0-44,-5 2 36,1-1-33,-4-1 45,1 2-32,-3-1 38,-3 0-43,-8 1 45,20-3-35,-20 3 19,13-3-27,-13 3 37,14-4-39,-14 4 21,9-3-27,-9 3 33,9-3-38,-9 3 30,9-2-33,-9 2 39,0 0-49,10-3 14,-10 3-52,0 0 24,0 0-47,9-1 15,-9 1-48,0 0-33,0 0-51,6 4-62,-6-4-300,0 0-80</inkml:trace>
  <inkml:trace contextRef="#ctx0" brushRef="#br0" timeOffset="166818.34">16298 16458 194,'0'-13'380,"-2"1"-57,-1 5-72,3 0-31,-1 0-75,1 7-11,0-8-42,0 8 9,0 0-22,0 0 20,6 7-11,-3 2 5,2 4-10,-1 3-16,0 8-7,1 2-2,0 5-3,-1 3-5,2 7-8,0 3-7,-2 0-2,3 4-11,-2 2 16,-1 1-29,1 1 23,2-1-32,-3 1 19,0-1-22,0-3 28,0 2-28,0-3 3,-1-3 0,2-1 1,-2-6 1,1-2-9,0-1-24,-2-3-15,2-4-35,1-4-62,-2-1-36,2-3-42,-1-3-59,-3-3-294,4-4-87</inkml:trace>
  <inkml:trace contextRef="#ctx0" brushRef="#br0" timeOffset="167748.83">16370 16554 135,'0'-10'161,"2"1"23,-1-1-72,5 3 19,-1 0-48,5-4 27,0 2-55,3 1 24,5-1-47,2 0 28,3 0-37,7 1 41,-1-2-41,4 1 34,2 2-36,3 0 27,-1 1-41,3 1 38,-1 2-44,2 1 30,8-3-33,-2 4 30,8 1-31,-1 0 25,3 0-32,2-1 2,5 1 33,15-2-35,2 0 33,3-1-28,4 0 29,7-4-30,3 2 36,8-3-25,23 0 33,-1-1-13,-1 3 24,-19 3-34,1 0 1,3 3-3,-1 3-9,17 2 4,-22 0 0,0 2 4,-1-1 17,19 5-25,-17-4-8,-2 1-5,19 1 0,-19-1 3,-2-1 4,2-1 20,1-1-28,-1-1 23,4-1-28,-1-1 4,0 0 5,0-2 1,2-3-2,-4 1 4,3-2 1,-4 1 4,2-2-1,-5 0-3,-3 1 2,-2 0 7,-8 2 3,-3-3 16,-7 4-8,-13 1 8,-6 0-5,-1 1 4,-5 4 1,-2-3-9,-3 1 0,-4 2-4,-5-2 3,-4 1 0,0 1-2,-1 0 7,-3 0 7,-4 0-3,-4-2 8,4 2-5,-4-1 10,-2 0 4,-3 1-12,-1 0 0,-3-1-2,0 4-1,0-3 9,-1 4-2,-3 2-2,0 1 11,-2 0-11,-1 2-3,-1 3-3,-2 0 3,0 0-9,0 1-10,-1 0 3,0 3 2,0 1 4,-1-2-2,2 2 1,0 0 2,0-1 20,1 1-36,0 0 24,-2 0-16,0 0 12,2 0-35,1-1 35,-2-1-6,0 1 3,0-1 5,-3-2-17,1-1 1,0 1-4,-1 1 9,-2-2 15,0 1-12,-3 0 4,-4 4-6,1-2 6,-3 1 0,-7 2-6,2 1 0,-5-2-2,-6 4-4,-1-1 6,-6-3 3,0 1-56,-5-1 63,-4-2-49,-11 4 54,-6-5-58,-6 3 58,-7-2-51,-4-2 54,-5-1-52,-3-1 6,-4-2 5,-7 0 8,-6-2 6,-1-3-8,-23 4 9,-5-4-3,1-2-3,-2-2 6,-2 0-4,-2-2-4,-3 0 4,-1-3-1,0 0 1,-1-3-5,-1 0 12,-3 1-1,-2-3 23,2 2 22,-3-2-61,1 1 6,-5-1 6,1 1 3,-5 0 11,4 2-2,0 0 8,1-1-7,4 3-1,-2-1-2,5 1-3,3-1 2,6-1-2,22 1 0,2 0 0,0-2-1,4 1-2,1-3-2,5 0 1,3 0 6,5-4-6,4 1-1,5-6 11,7 4-14,3-3 3,6-2 41,1-1-50,10-1 41,9 2-43,-1-1 38,6-2-39,2 0 42,3 0-43,3-2 41,8 4-43,0-1 41,4 3-46,4 1 41,-1 1-43,8 3 40,-3-1-73,4 3-18,3-2-105,1 3-7,2-1-28,3 7-3,3-13-58,-1 7-8,6-1-131,-2-1-228,5 1-145</inkml:trace>
  <inkml:trace contextRef="#ctx0" brushRef="#br0" timeOffset="170963.35">23007 15986 287,'-20'0'333,"3"0"-88,3 1-50,0 0-37,1 1-42,0-1 0,4 1-23,9-2 0,-15 2-16,15-2-5,-10 5-1,10-5 5,-2 8 1,2-8-5,7 7-18,3-5 18,3 1 28,6 1-56,6-2-3,5 1-11,6-3 7,7 0-18,11 2 7,2-4-3,4 2-5,1-2 1,3 2-1,0-1 39,0 1-40,13-1-2,-12 1-1,10 1 3,0 0-4,-12 1 3,0 1-20,1-1 12,-4 1-1,0 1-4,-3 0 5,-2 0-4,-2 1 4,-5-3-12,1 3 4,-13-1 4,-1-1 0,-7-1-6,-1 3 3,-6-5-1,-2 2-8,-1 1 6,-6 0-4,0-2 7,-12-1-6,14 3 0,-14-3 4,0 0-7,0 0 9,-6 6-4,-6-5 7,-1 2-5,-6-1-1,-1-1 4,-7 3-12,-4-3 12,-8 0-2,-1 0 0,-10 1 0,0 0-5,-3-2 6,-1 0-1,-1 1 7,-4-1-8,-1 0 2,0 1 3,-5-1-5,3 2 5,-2-1-4,1-1-2,0 3 2,2-2 0,1 1 0,1 0 5,3 2-6,7-1 5,0 2-16,7-3 10,5 1 5,3 0-6,7 1 7,5-4 2,1 2-10,5-2-1,1 3 5,15-3-1,-15 1 7,15-1 0,0 0-4,0 0-2,11-4 0,2 4-1,9-5 3,7 1 2,8-1-5,8-2 2,5 1 9,4-1-9,-1 0 1,5-2 5,-2 1 32,12 0-37,1 0 27,-12 0-36,-1 1 37,-1 0-40,0 1 2,-5-1 4,-3 2-6,-8 0 2,-3 1 11,-3-1-13,-6 2 15,-2 0-4,-6 2-2,-1-2 0,-1 1 2,-4-1 1,-2-1-2,-3 1 3,-8 3-10,9-5 5,-9 5 2,0 0-2,-9-8 0,1 7 1,-5-4 1,-6 5 3,-1-3-3,-6 2-2,-3-2 4,-7 2 6,-4 0-12,-2 1 0,-8 1 1,-2 0 4,-2 1-2,-1-1-1,-1 3 4,1-2-1,1 1-9,0 2 11,4-1 36,4 1-48,8 0 43,4 2-48,5-2 41,4 3-51,4-2 4,3 1 4,8 1 15,2 0-9,3-1 4,5 2 0,3-3-6,5 3 7,4-1 1,6 1 1,6-1 0,7-2 0,2 2-1,5-3-1,1-3 1,9 3 4,2-5 2,0 0 0,1 0-5,1-5 5,1 2-6,0-3 3,0 0 5,-1-1-4,-5-2 2,2 2 2,-7-1 0,-5 0 2,-5 3 0,-5-1 4,-3 1 4,-5 0 4,-3 0-5,-1 2 1,-5-2-2,-3 0-4,-7 5-7,7-7 2,-7 7 2,-10-6-6,-1 3 2,-6 0 1,-1 1-4,-7 0 5,-4 2-3,1-3 7,-5 3 6,-4-1-15,-4 0 3,0 1-1,0-2 7,-3 2-8,0 2-2,-7-2 11,10 1-11,-10 0 1,11 2-1,2-3 0,-1 2 42,4 1-49,6 1 45,2-1-55,3 1 29,6-1-26,0 1 4,4 1 1,1-2 4,7 2-1,2 0 6,4-5-3,0 10-1,6-6 6,4 1 2,5-3-2,5 2 3,2-1 0,4 0-4,4-2 0,-1 1 2,3-2 0,-1 0 6,8-2 2,-4 1-7,1-1-11,-6 1 8,1-2 3,-2 0-1,-2 1 3,-2 1 3,-4-1 0,-2-1-8,-1 3 1,-4-3 8,-1 2 0,0-2-2,-3-1-6,-1 1-3,0 0 4,-9 3 3,8-8-4,-8 8-2,0-8-1,0 8-1,-12-10-1,0 7 6,-1-2-7,-5 1 7,-5 0 1,-3 0-2,-2 0 1,-9 1-5,1 1 17,-4 2-12,0 0-3,-4-3 3,1 3-13,-2 0 13,4 3-2,-2-3 2,1 2 41,3-2-47,2 3 36,6-2-43,5 2 44,5-3-52,0 1 44,5 1-46,2 0 43,3-2-36,2 4 33,9-4-29,-8 5 32,8-5-43,6 8 8,3-6 0,3 1 7,6 0 4,2 1 1,8-2-7,2-1 1,7 1 8,2-2-6,4 0 11,5-2 2,3 1 33,-2-4-52,1 3 0,-1-3-1,-4 1 6,-8 1 7,-1-1 1,-6 3-5,-4-2 0,-4 2 8,-2-2-3,-3 3-4,-2-1 4,-2 0 4,-1-1-1,-12 2 10,18-3-10,-18 3-10,11-2 5,-11 2 4,0 0-3,0 0-1,-9-3 12,9 3-9,-14-2 2,1-1-3,-1 3 7,-1 0 0,-2-1-10,-4 1 3,0 0-4,1 0 5,-3 0-1,0 1-1,-3-1 0,0 0 2,0 3-1,-1-1-4,1-2 3,1 3-9,3-1 8,0 1 1,3 1-3,0-1 34,2 1-41,0-1-6,2 2-1,0-1-11,5-1 10,-1 1-4,3 1 5,1 0 1,1-2 2,6-3 4,-4 8 0,4-8 3,1 8 2,-1-8 1,11 8 1,-1-6-1,-1 2-1,2-1 0,3 0 5,0 0-4,4-1 6,-2 0-6,3-1 3,-1 1 2,1-1-9,1-1 8,-3-1-3,6-1 1,-3 0 7,-2 1-8,2-1 8,0-1-8,-5 1 10,3 0-3,-5-1 11,-3 1 1,3 0-4,-4 1 8,-9 1-13,16-5 6,-16 5-6,7-3-3,-7 3 1,0 0-2,-4-6 39,4 6-43,-17-3 28,6 1-33,-3 2-5,-2-1 6,-3 1-3,1 0 0,-5 0 0,0 1 8,-5-1 1,-1 2 1,3 1 3,1-1-6,-3 1-1,3-1 0,-1 0-1,5 3 2,2-5-2,1 3 2,3 2-3,-2-1 5,7-1-1,-3 0-16,6 2 17,3 1 0,4-6 1,-2 7 3,2-7-1,9 10-6,0-7 0,5 1 3,5-1 3,1-1-1,5 1 1,3-1-1,2-2-1,0-2-5,1 2 12,3-3-7,2 1 0,-2-1-3,-6 1 3,1-1 4,-3 2-7,-5-1 6,-3 1-2,-1-2 3,-4 0 7,-1 2 1,0 1-1,-1-2-8,-11 2 7,14-4 4,-14 4-5,9-4-4,-9 4-4,4-5 3,-4 5-5,-2-6 2,2 6 4,-7-6-6,7 6 4,-9-5-5,9 5 1,-9-5 42,9 5-57,-12 0-11,12 0-20,-13 0-31,13 0-39,-19 1-45,10 1-44,-3 3-83,3-1-327,-1-3-128</inkml:trace>
  <inkml:trace contextRef="#ctx0" brushRef="#br0" timeOffset="172528.23">17029 16854 174,'-4'-9'302,"4"9"-60,-5-7-42,5 7-28,-6-4-22,6 4-19,0 0-19,-12-2-16,12 2-12,0 0-7,-10 2-1,10-2-12,0 0-8,-10 4 1,10-4-19,0 0 4,-9 6 3,9-6-9,0 0 3,-8 3 1,8-3 2,0 0 9,0 0-2,-6 4 2,6-4-11,0 0-6,0 0-3,0-7-1,0 7 27,4-9-34,-4 9-18,3-10 0,-3 10-5,7-10 0,-5 3 10,2 3-8,-1-1 13,1 0-6,-3-2 1,4 3-1,-1 0 1,2-2-6,-1 0-4,0 1 2,2 0 1,-1 0 4,-1 1-7,2 0 7,-7 4-4,13-6-5,-13 6-2,12-2 7,-12 2-1,12 0 1,-12 0 1,10 4 9,-1 1-8,-5 1 5,2 4 38,-2-2-45,1 4-2,0 1 6,3 1-9,-6 2 7,2 0-3,-1 1 1,-1 2 0,2-1-5,-2 0 43,-1-1-47,0 2 37,-1-2-44,0 0 36,0-3-35,0 1 34,-1-3-34,0 1 40,-2-1-42,-1-2 45,2 0-43,-4-1 54,0 0-60,0-1 51,1-2-45,-3 0 45,-1 1-49,-1-2 43,-2 0-50,3 0 66,-1 1-44,0-3 35,-3 0-32,4 1 57,-1-4-44,1 3 53,-1-1-45,10-2 52,-14 3-47,14-3 50,-12 3-57,12-3 45,-7 3-52,7-3 44,0 0-47,0 0 42,0 0-43,11 3 38,-1-5-36,2-1 41,2-1-47,1 3 40,4-3-48,-2 1 39,1 0-44,1-1 39,0 2-40,-2-1 40,-1 0-46,2 1 52,-5 0-55,1 0 43,-2 2-7,-2-3-45,1 3 47,-11 0-44,14-3 45,-14 3-47,14-2 43,-14 2-41,13-2 48,-13 2-50,10-2 36,-10 2-48,0 0 26,13-3-60,-13 3 11,0 0-89,13 3-2,-13-3-34,0 0-37,14 0-39,-14 0-43,0 0-62,14 0-309,-14 0-182</inkml:trace>
  <inkml:trace contextRef="#ctx0" brushRef="#br0" timeOffset="172911.07">17666 16568 197,'-2'-12'362,"2"5"-47,0 0-81,0 7-34,-1-10-45,1 10-12,-1-8-45,1 8 1,0 0-24,0 0 21,0 0-5,0 0 6,11 8-9,-7 0 8,2 3-11,-2 2-1,5 2 3,-1 4 3,1 0-2,-3 2-7,7 6 35,-3-2-37,-1 3 4,2-1-3,0 2-6,-2 2 9,-1-1-9,2 1 22,-3-2-52,2 3 33,-1-1-49,-2-1 38,-1 1-50,0-2 33,-2-3-43,1 0 37,0-1-46,-2 1 38,1-1-44,-2-1 39,0-4-42,-2 1 35,1-1-46,0-1 17,-1 0-97,-1-2-78,1-2-24,0-1-51,0-3-99,-2 0-80,1-4-320,2-7-264</inkml:trace>
  <inkml:trace contextRef="#ctx0" brushRef="#br0" timeOffset="173344.14">18396 16857 396,'9'-6'370,"-5"0"-67,3 1-59,-1 2-34,5 0-28,-2 1-27,1-1-30,3 2-10,0 1-9,1 1-22,0 0-18,0 2-17,-1 1-5,4-1 2,-5 3-13,1 2 3,-1 0-11,-1-1 11,-2 5-14,-1 0-3,-2 1 4,-2 0 11,0 2-22,-3 2 12,-2 0-14,-2 2 16,-2 1-33,1 3 28,-3-3-17,-2 0 19,1 0-30,-2-4 37,7 1-41,-4-5 52,2 0 1,-1-3 13,3 1 24,0-3 7,-1 1 0,2-1 1,-1-1-3,3-6-5,0 8-11,0-8-3,10 5-1,-10-5-6,13 3-7,-13-3-10,22-2-8,-9 2-6,2 0-4,-2-1-6,7 0-2,-1 1-4,1-1-1,1 1-7,2-2-15,3 1-2,-1 1-35,4-2-31,-1 0-49,2 2-44,-2-3-38,3 2-34,-3-2-39,3 1-54,-2-1-435,3-2-291</inkml:trace>
  <inkml:trace contextRef="#ctx0" brushRef="#br0" timeOffset="173709.93">19488 16544 91,'3'-9'412,"1"2"-117,-2-1-19,1 3-58,-3 5-22,4-10-35,-4 10-10,5-9-38,-5 9 0,7-5-21,-7 5 5,0 0-13,14 3 5,-8 2-7,3 1-14,0 4-3,0-1 8,0 5-6,2 2 5,0 2 2,0 3-1,1 3 5,-2 3-6,3 1 0,-2 2-5,-1 6-2,2 3-1,-2 0 34,-2 1-53,0 2 28,0 1-11,-4-1-12,2-1-9,0 0-6,-2-5-8,0 0-4,-1 0-4,1-2-37,0 0 41,0-2-46,1-1 45,-4-4-45,4-1 8,-2-1 47,-2-1-118,5-2-35,-2-1-82,0-4-31,1 0-53,-1-2-61,3-1-119,0-4-198,2-5-174</inkml:trace>
  <inkml:trace contextRef="#ctx0" brushRef="#br0" timeOffset="173974.87">20455 16859 365,'3'-7'360,"-1"1"-97,-2 6-39,6-6-38,-6 6-13,0 0-28,0 0-5,7 5-23,-7-5-5,0 12-12,0-3-17,1 1-17,0 0-6,-1 2-7,0 2-3,0-2-15,2 3 5,-2-1-20,-2 3 4,4 0-14,-2 0 15,0-2-12,2 0 6,-1-1-16,1 0-4,-1-2-26,2 0-61,-1 0-52,3-4-80,-2 3-85,2-5-292,-1 0-110</inkml:trace>
  <inkml:trace contextRef="#ctx0" brushRef="#br0" timeOffset="174269.73">20718 17026 111,'0'0'286,"-1"10"-47,1-10-52,-3 9-26,3-9-32,-5 12-22,4-7-22,1-5 1,-3 12 21,3-12-27,0 13-5,0-13-7,4 9 0,-4-9-1,9 7-13,-9-7-3,17 1-3,-6-4-5,4-2-8,2 0-3,2-4-8,-1 1 9,1-4 15,-2 3-10,2-1 23,-2 0-9,-2-4-5,-3 2 5,-1 2-2,-1 0 4,-3-2-22,2 2-5,-7-1 5,-1 1-22,-2 2 12,-3-1-13,-3 0 0,-3 1 10,-5 0-12,-4 0 0,-5 3-2,0 0-1,-2 2-1,-1 0-13,-1 3-24,0 1-35,-5 4-44,0 2-55,-7 5-140,4 3-343,0-1-159</inkml:trace>
  <inkml:trace contextRef="#ctx0" brushRef="#br0" timeOffset="176845.37">5664 3996 180,'-9'-4'125,"3"1"13,-2-2-33,8 5 17,-10-4-38,10 4 8,-8-3-44,8 3 18,-9-6-36,9 6 17,0 0-21,0 0 29,0 0-27,17-4 28,-7 4-36,9-1 25,3-1-27,5 1 26,1-1-3,10 0-6,0-1-26,10 0 19,-7 0-28,6-1 29,3 1-30,-3 1 28,0-1-27,-5 0 21,-2 2-25,-1-2 29,-2 2-8,-5 1-43,-3-2-50,-1 2-3,-5 0-63,-1 2 9,-4-1-215,-2-1 197</inkml:trace>
  <inkml:trace contextRef="#ctx0" brushRef="#br0" timeOffset="177276.93">5669 4250 13,'0'0'126,"-9"5"11,9-5-24,0 0 24,10 6-30,2-5 25,1 1-36,5 1 36,3 0-10,6-2-14,3 1-14,2-1-10,0-1-32,7 1 16,1-1-27,-1 0 24,2 0-36,-1-1 27,2 0-28,0-2 18,-1 0-21,5-2 20,-6 1-2,-2 1-7,-1-2 2,1-1 2,-6 1-22,-2 1 20,-6 2-4,0-3 6,-3 2 3,-6 1-4,3 0 5,-5-1 2,-2 3-5,1-2-3,-1 0 2,-11 2-4,16-2 3,-16 2-9,15-3-1,-15 3-5,10 0-9,-10 0 3,0 0-1,14-2-8,-14 2 0,0 0-6,13-1-2,-13 1 1,0 0 6,0 0-2,9-2-4,-9 2 1,0 0-1,0 0-4,0 0 0,0 0 4,14-2 0,-14 2-4,0 0 6,0 0-4,0 0-1,0 0 4,0 0-2,0 0-1,0 0 5,0 0 1,0 0-5,10-1-11,-10 1 8,0 0-8,0 0-21,0 0-21,0 0-46,0 0-29,0 0-25,0 0-74,0 0-33,0 0-283,0 0-52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10-28T06:12:02.1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2319 6229 180,'0'0'228,"-14"-4"-45,14 4-22,-9-4-37,9 4-23,-8-4-19,8 4-21,0 0-10,-9-2-14,9 2-7,0 0-7,0 0-11,0 0 3,0 0 1,0 0-8,14-3 10,-2 1 10,2 1 1,4 0-5,2 0 2,7-2 4,1-1-3,8 2 1,2-3-8,4 3 4,6-1 1,1-2-4,4 1-2,-3 2-8,1-1-1,0 3 5,-4-3-10,-2 3 3,-6 0-2,1 0 2,-3 0-9,-4 0 7,-5 0-2,-2 0 0,-2 0-3,-2 0 3,-3 3 6,-4-3-1,1 0 13,-4 0 9,0 0-2,0 0-2,-12 0-11,15 0 1,-15 0-12,0 0 1,0 0 4,0 0-8,0 0-2,0 0 2,0 0-3,-19 4 1,5-3 1,-4 2 4,-4-2-4,-5 2-1,-1-1-5,-8 1 2,-1 1 7,-2 0-15,-2-3 14,-9 4-5,4-2 2,-1 1 2,-1-1-3,5-1 2,2-2-5,0 3 3,2-2-2,-1 0 3,4-1-4,6 2 3,0-2 2,5 0-6,2 0 5,3 1 1,4-1 3,2 0-10,-2 0 11,5 0-4,11 0-6,-22 0 9,22 0-7,-11 0 0,11 0 7,0 0-2,0 0 3,0 0-8,15 2 10,-2-2 3,2 0-3,5-1 5,5 0-1,4 0 0,8-3-7,-1 1-3,4-1 8,6-1-1,-7 1 4,1 0-6,1 0-4,-4 0 9,-1 0-4,-2 2-9,-8-3 8,2 2 1,-5 0-4,-4 2-3,0-2 4,-6 3-11,1-1 13,-1 0-6,-2-1 1,-11 2 0,11-3-5,-11 3 5,0 0-4,0 0-9,-11-4 13,-3 3 3,-4 1-4,-3 0 4,-6 0-7,-4 0-6,-1 0 13,0 0-6,0 0 3,-1 1 0,1-1 15,0 0-20,3 1-6,1-1 11,-2 0-4,5 1 1,2-1 3,1 0-4,5 2-5,2-2 2,1 1 2,1 0 3,2 0-2,1 1 1,10-2-1,-13 2 1,13-2 2,-5 8 1,5-8-2,2 7 10,-2-7-10,15 7 3,-4-4 3,8 1-5,0-1 5,5-1 3,4 0-7,2-1 8,-1-1-2,3 0-3,0 0 5,4-1-8,-4-1 3,0 1 5,-4 0-1,0-2-3,0 3-1,-7-2-2,-2 0-4,-4 2 16,-1-1 3,-1 1 6,-3-2 4,-10 2-11,17-2-10,-17 2 2,0 0 2,1-5-2,-8 1-3,-4 1-6,-4-1 8,-8 3-7,-5-2-9,-4 1 14,-3 0 21,-6 0-27,2 1 19,-2-1-27,1 1 2,1 0-2,2 1-1,5 0 12,2 0-7,1-1 1,5 2 2,3-1-4,1 0 9,3 0 3,3-1-15,-1 2 24,3 0-26,3 0-1,9-1 2,-13 7 3,13-7 7,-1 5 0,1-5-3,8 7 7,2-2-5,3-3 6,2 1-5,3-1 4,4 1 0,0-1 1,4-1 3,1-1-6,0 0 1,-3 0-1,1 0-4,-3 0 11,0-1-4,-1 1-3,-4-2 3,-1 2-7,-2-1 12,-14 1-8,24 0 14,-24 0-4,18 0 9,-18 0-12,8-3 1,-8 3-3,0 0-6,0 0 7,-13-1-3,0 1-6,-3-3 4,-6 6-4,0-3 26,-2 0-36,-2 0 13,1 0-6,3 0 3,2 0-3,-1 0 3,2 1-3,4-1 3,-2 0 0,6 0-1,-1 0-3,12 0 3,-23 0-3,23 0 1,-16 1 6,16-1-8,-14 0 6,14 0-9,-12 2 9,12-2-4,-9 3-2,9-3 6,0 0-9,-9 2 10,9-2-5,0 0 6,-6 5 1,6-5 3,0 0-9,0 0-4,-7 4 12,7-4-5,0 0 0,0 0 1,0 0 3,0 0-3,0 0-9,-1 8 21,1-8-7,0 0 4,0 0-2,0 0-2,0 0 1,0 0-6,0 0 9,0 0-1,0 0-6,0 0 7,0 0-7,0 0 8,0 0-5,0 0 2,0 0 4,0 7-4,0-7 4,0 0-7,0 0 2,0 0-2,0 0 3,0 0-4,0 0 2,0 0 0,0 0-5,0 0 1,0 0-4,0 0 0,0 0 6,0 0-4,0 0-4,0 0 7,0 0 2,0 0-4,0 0-2,0 0 4,0 0-1,0 0 6,0 0-6,0 0 2,0 0 4,0 0-8,0 0 5,0 0-4,0 0 8,0 0-5,0 0 1,0 0-10,0 0 9,0 0 7,0 0-8,0 0 3,0 0-4,0 0 6,0 0-10,0 0 0,0 0 6,0 0-1,0 0 3,0 0-4,0 0-10,0 0-24,0 0-34,0 0-47,0 0-30,0 0-40,0 0-54,10 1-314,-10-1-61</inkml:trace>
  <inkml:trace contextRef="#ctx0" brushRef="#br0" timeOffset="1905.72">3732 3995 78,'0'0'123,"-7"-8"-42,7 8 26,-6-6-41,6 6 30,-5-4-49,5 4 23,-6-6-33,6 6 29,-8-7-37,8 7 51,0 0-35,-5-7 26,5 7-29,-4-4 27,4 4-43,-4-7 19,4 7-34,-5-5 31,5 5-28,-4-6 29,4 6-23,-6-9 24,6 9-33,-4-8 26,4 8 5,-5-8 2,5 8-2,-4-8 8,4 8-21,-2-7-5,2 7-4,-3-8 0,3 8-11,-4-9 4,4 9-2,-2-8 8,2 8 0,-3-7 2,3 7 1,-5-7-7,5 7-3,-1-6 0,1 6-6,-3-7 0,3 7-2,-2-6-4,2 6 0,-3-8 7,3 8-6,-4-9 5,4 9-6,-1-8-2,1 8 11,-4-10-7,4 10 3,-3-9-3,3 9 9,-1-8 7,1 8-9,-3-8 6,3 8 2,-3-6-9,3 6 4,0 0-11,-1-8-1,1 8 3,0 0-3,0 0 4,-3-7-11,3 7-1,0 0 13,0 0-10,0 0 1,0 0 5,-1 7 0,1-7-2,0 10-4,1-3 8,-1 1 1,0-1-6,0 4 3,1 0-13,-1 2 19,2 2-17,-2 2 12,0-1-15,0 2 23,1 3-17,-1 0 17,0-2-16,0 5 15,0 0-18,2 3 21,-1-2-14,1 1 9,-1 0-11,-1-1 20,3 3-4,-2-2-4,-1 0 12,3 1-5,-2-2-1,0 1 5,-1-2 1,1 1 20,1 0-24,-1-2 0,0 2-3,1 0-1,0-1 2,-2 0 0,0 0-2,3 1 1,-3-3 0,1 4-9,-1-3-1,1 0 9,-1-2 1,2-1-8,-2 2 4,0-1 2,0-1-3,0-1-3,2 1 5,-2-1-2,0 0 1,0-1 0,0 0 9,3 0-6,-2 1-2,-1-3 7,1 2 0,-1-1-5,1-1 0,1 0-2,-1-2-4,-1 1 1,1-2 4,1 0-7,-1 0 2,0 1 9,-1-2 16,1 0-29,1 0 32,-1 0-38,-1 0 33,1 0-32,1 0 36,-1 0-40,-1 0 35,1-2-27,-1 2 21,0-2-28,0 2 33,1-2-35,1 0 36,-1 1-37,-1-1 36,1 2-40,-1-2 40,2 1-39,0 2 32,-1-1-31,-1 0 34,0 0-32,3-1 30,-2 2-30,-1 0 6,3 0-1,-1-1 8,-2 2-3,3-1-10,-2 2 13,2-1-4,-2 1-1,2-2 8,-1 2-4,1 1 1,-1-1-3,2-1 4,-3 1-5,2-1 7,-1 1-3,1-1-2,-2-2 3,2 1-4,-2 0 14,1-2-14,1 1 7,-3 2-10,3-3 5,-2 0 3,1-1-10,1 2 4,0-2 6,-2-2 24,0 3-29,-1-4 21,3 3-28,-3-3 31,0 0-36,2 1 38,0-2-43,-1 1 42,0-1-41,-1-1 44,0-5-45,3 14 46,-3-14-46,1 8 30,-1-8-28,0 11 30,0-11-34,3 9 39,-3-9-40,2 9 26,-2-9-25,0 7 46,0-7-46,1 9 43,-1-9-45,3 5 45,-3-5-44,0 7 46,0-7-50,2 8 41,-2-8-39,0 0 42,3 9-41,-3-9 37,1 5-36,-1-5 43,0 8-43,0-8 42,1 9-41,-1-9 42,2 7-41,-2-7 39,1 7-40,-1-7 44,0 8-45,0-8 38,3 7-33,-3-7 43,0 0-41,1 12 42,-1-12-45,0 6 38,0-6-37,0 0 38,0 9-43,0-9 48,0 0-49,3 7 39,-3-7-41,0 0 39,0 0-27,0 7 32,0-7-32,0 0 34,0 0-47,0 0 44,1 6-38,-1-6 41,0 0-40,0 0 39,0 0-35,0 0 34,0 0-40,0 0 40,0 0-34,0 7 41,0-7-40,0 0 42,0 0-40,0 0 32,0 0-27,0 0 35,0 0-41,0 0 43,0 0-30,0 0 30,0 0-33,0 0 32,0 0-18,0 0 24,0 0-19,0 0 24,0 0-20,0 0 23,0 0-19,0 0 16,0 0-12,0 0 10,0 0-13,0 0 14,0 0-19,0 0 13,0 0-15,0 0 11,0 0-18,0 0 12,0 0-18,0 0 11,0 0-12,0 0 2,0 0-9,0 0 1,0 0-36,0 0-61,0 0-93,0 0 2,0 0-87,-9 7-68,0-2-148,-4 3-222,-1-3-217</inkml:trace>
  <inkml:trace contextRef="#ctx0" brushRef="#br0" timeOffset="2622.7">2647 5964 178,'0'0'320,"-13"2"-88,13-2-52,0 0-42,-14 0-21,14 0-29,0 0-5,0 0-15,0 0 18,7 9-17,-7-9 16,20 3-14,-6-1 7,6-1-23,3-1 14,5 0-30,1 0 17,5-1-38,1-1 37,2 1-27,-3-1 18,-3 2-30,-1-2 23,-1 0-31,-4 1 18,-3 1-28,-3-1 24,-1 1-31,-2 0 22,-4 0-22,1 0 19,-13 0-33,17 1 36,-17-1-26,7 3 29,-7-3-28,-7 7 23,-6-4-25,-1 4 29,-8-2-23,-3 3 26,-6-1-29,-5 2 32,-2-2-32,-5 3 31,7-5-40,-2 2 36,3-2-24,-1 0 21,0 0-26,3-1 27,6 0-31,0 0 26,3 0-20,0-2 24,5 1-28,1 0 23,0-2-17,6 3 16,0-3-26,0 2 33,4-3-29,-2 3 28,10-3-20,-10 6 15,10-6-21,-7 6 24,7-6-23,1 8 28,-1-8-22,7 6 23,-7-6-27,12 5 34,-12-5-32,16 2 31,-16-2-31,18 3 27,-18-3-30,14 1 27,-14-1-25,13 2 25,-13-2-31,13 2 29,-13-2-28,0 0 27,9 2-34,-9-2 9,0 0-66,0 0-11,-11 5-37,11-5-27,-11 3-38,11-3-61,-13 4-195,13-4 78</inkml:trace>
  <inkml:trace contextRef="#ctx0" brushRef="#br0" timeOffset="8376.65">17221 5191 1,'0'0'149,"0"0"-28,0 0-25,0 0-26,0 0-16,0 0-10,0 0-17,0 0 3,0 0-6,0 0-8,0 0-3,0 0-1,0 0-3,0 0-6,0 0 8,0 0-3,0 0 5,0 0-7,0 0 2,0 0 4,0 0-4,0 0 1,0 0 3,0 0-8,5-5 2,-5 5 4,0 0-2,0 0 3,10-1-10,-10 1 7,0 0-3,15-1-2,-15 1 3,0 0-7,13 0 5,-13 0-4,0 0 5,0 0-2,14 0 1,-14 0 2,0 0 5,0 0 9,12-2 7,-12 2 5,0 0 6,0 0-9,0 0 2,0 0 8,10-3-11,-10 3 7,0 0-5,0 0-10,0 0-5,0 0-7,-1-6-4,1 6-3,-7-5 3,7 5-4,-11-3-8,11 3 8,-14-5-27,14 5 32,-13-5-6,13 5-24,-15-5 30,15 5-33,-13-2 38,13 2-30,-12-3 32,12 3-34,-10-3 34,10 3-25,-8-1 26,8 1-29,0 0 29,0 0-26,0 0 30,0 0 8,0 0-10,0 0 0,11 0 4,-11 0 0,18 1-3,-18-1-6,21 1-2,-9 1 4,1-2-9,-1 1 9,1 0-7,-1-1 6,-2 1-7,-10-1 6,20 0 7,-20 0 11,17 2 10,-17-2 4,14 0 5,-14 0-1,0 0-19,14 0 2,-14 0-11,0 0-5,3-7-2,-3 7-5,-11-2 1,2-1-7,-6-1-20,1 0 27,-5 0-6,2 2-20,-1-1 23,1 2 0,1-3 2,0 1-4,3 1 5,-1 0-10,2 0-3,3 2 10,9 0 2,-19-3-6,19 3 0,-12-2 2,12 2-8,0 0 7,0 0-1,0 0 8,0 0 0,0 0 1,6 5-4,-6-5-1,20 2 5,-7-2-4,0 2 1,3-1-4,0 1 4,1 0-1,1-1-3,-4 0 1,1 1-4,-1-2 1,-3 1 5,2-1-6,-13 0 6,17 0 3,-17 0-5,15 0 4,-15 0-5,9-1-1,-9 1-4,0 0-23,0 0 29,-4-8-15,4 8 17,-9-3-23,-2 1 24,0-1-21,0 3 26,-2-2-25,0 2 23,-1-3-19,3 1 20,0 1-24,-1 0 20,1 1-21,11 0 24,-17-3-27,17 3 34,-13 0-28,13 0 19,-14 0-17,14 0 17,0 0-25,-12 3 23,12-3 10,0 0-3,0 0-2,3 7 0,-3-7-8,9 2 12,-9-2-4,16 5 2,-7-3-9,-9-2 9,19 2-4,-12 1-7,-7-3 0,19 2-1,-19-2-3,14 3 6,-14-3-4,12 0 2,-12 0 4,0 0-3,12 3 0,-12-3-6,0 0 6,0 0-3,0 0 2,-12-3-8,12 3 5,-18-3-2,7 2 0,-1-2 5,-2 2-5,2 0 4,2 0 3,-2-1-10,12 2 17,-16 0-18,16 0 7,-14-2 0,14 2 0,-14 0 4,14 0-8,-12 0-4,12 0 0,0 0 6,0 0 4,-9 0 2,9 0-4,0 0 7,8 5-5,-8-5-3,10 4 8,-10-4-3,17 4-2,-7-3 8,-1 2-9,2-2 2,0 0 3,-11-1 2,19 4-6,-19-4 3,14 3-2,-14-3 0,13 1-3,-13-1 5,11 4-5,-11-4 14,0 0 3,12 0-9,-12 0 5,0 0-10,0 0-1,0 0-6,0 0 9,0 0-2,-2-5-1,2 5 0,-9-4 2,9 4-7,-9-3 0,9 3 3,-11-2 2,11 2-1,-12-3 3,12 3-6,-11-1-1,11 1 4,-9-2-2,9 2 2,0 0-2,-13-4-2,13 4 1,0 0 1,-9-2-1,9 2-12,0 0 14,0 0 9,-9-1-6,9 1-2,0 0-1,0 0 2,0 0-3,0 0 5,0 0-4,-9-2 3,9 2-3,0 0 0,0 0 5,0 0-9,0 0 6,0 0 3,0 0-2,0 0-2,0 0 5,0 0-4,0 0-5,0 0 3,0 0 2,0 0 2,0 0-5,0 0 9,-10-2-6,10 2-8,0 0 11,0 0-4,0 0 5,0 0-6,0 0-3,0 0 9,0 0-11,0 0 13,0 0-5,0 0-3,0 0 4,0 0-6,0 0 4,0 0 5,0 0-5,0 0-1,0 0 0,0 0 0,0 0 3,0 0-5,0 0 2,0 0-8,0 0-4,0 0 20,0 0-8,0 0 0,0 0-1,0 0 2,0 0-1,0 0-4,0 0 7,0 0-3,0 0-4,0 0 9,0 0-6,0 0 2,0 0-1,0 0 1,0 0 7,0 0-4,0 0 8,0 0 3,0 0-7,0 0 8,0 0-1,0 0-6,0 0 4,0 0-11,0 0 3,0 0-1,0 0 3,0 0-1,0 0 2,0 0-5,0 0-13,0 0 15,0 0-1,0 0 2,0 0 0,0 0-5,0 0 0,0 0 2,0 0-5,0 0 8,0 0-10,0 0 6,0 0 1,0 0-2,0 0-1,0 0 3,0 0-2,0 0 1,0 0 5,0 0-1,0 0 8,0 0-11,0 0 7,0 0 4,0 0-11,0 0 8,0 0-5,0 0 1,0 0 1,0 0-5,0 0 5,0 0-7,0 0 12,0 0-9,0 0-4,0 0 4,0 0-5,0 0 4,0 0-8,0 0 6,0 0 1,0 0-1,0 0 5,0 0-1,0 0-9,0 0 3,0 0 5,0 0 1,0 0-5,0 0 2,0 0 1,0 0-4,0 0 9,0 0-8,0 0 1,0 0-6,0 0 6,0 0 2,0 0-2,0 0 4,0 0-3,0 0-4,0 0 4,0 0-1,0 0 12,0 0-14,0 0-2,0 0-2,0 0 9,0 0-1,0 0-8,0 0 7,0 0-4,0 0 5,0 0-3,0 0 0,0 0-1,0 0 2,0 0-4,0 0 1,0 0 0,0 0-1,0 0 4,0 0 1,0 0 1,0 0-2,0 0 2,0 0 4,0 0-1,0 0 13,0 0-2,0 0 1,0 0-3,0 0 1,0 0 8,0 0-9,0 0 6,0 0-7,0 0 8,0 0-7,0 0 4,0 0-12,0 0 4,0 0 4,0 0-3,0 0-4,0 0-2,0 0 1,0 0-2,0 0 0,0 0-6,0 0 5,0 0-1,0 0 1,0 0-4,0 0-4,0 0 6,0 0-4,0 0 0,0 0 6,0 0-3,0 0 0,0 0-3,0 0 2,0 0-1,0 0 2,0 0-1,0 0 6,0 0 5,0 0-10,0 0-10,0 0 2,0 0 4,0 0 5,0 0 1,0 0 1,0 0-1,0 0-5,0 0 0,0 0 4,0 0-2,0 0 3,0 0 0,0 0 1,0 0-12,0 0 4,0 0 5,0 0 3,0 0-3,0 0 2,0 0 3,0 0-12,0 0 7,0 0-3,0 0 5,0 0-1,0 0-3,0 0 4,0 0-5,0 0 3,0 0-4,0 0 6,0 0 0,0 0 0,0 0-4,0 0 1,0 0-1,0 0-3,0 0 5,0 0 1,0 0 1,0 0-6,0 0 1,0 0 3,0 0-9,0 0 7,0 0 1,0 0 1,0 0 3,0 0-4,0 0 0,0 0 2,0 0-1,0 0-1,0 0 5,0 0-5,0 0 2,0 0-4,0 0-2,0 0 10,0 0-8,0 0 5,0 0-3,0 0 0,0 0 3,0 0-6,0 0 7,0 0-9,0 0-34,0 0-60,0 0-75,0 0-59,0 0-95,0 0-173,0 0 3</inkml:trace>
  <inkml:trace contextRef="#ctx0" brushRef="#br0" timeOffset="11435.69">4952 7728 87,'-13'0'161,"13"0"-38,0 0-11,-12-1-5,12 1-17,0 0-13,-13-2-16,13 2-9,0 0-13,0 0 2,0 0 2,0 0-2,0 0 8,14-3 0,-14 3-9,19-2-3,-6 0-5,5 2-3,1-3 1,1 3-2,1-2-3,-1 1-4,2 0-2,-2 0-3,2 1-7,-1-2-2,-1 2 3,-3 0-2,-1 0-1,-3 0-3,1 0 0,-1-1-2,-13 1 7,19 0-3,-19 0-2,14 0 4,-14 0-2,0 0-6,0 0 2,0 0 5,0 0-7,-9 3 2,-6-2-4,-2 3 6,-2-1-4,-6 2 0,-1-1-1,-2 1-4,4-2 5,-3 2 0,1-1-6,1-2 5,3 2 3,4-1-2,2-2-9,0 2 10,2-2-1,4 2-4,-2 0 6,12-3-2,-15 2 3,15-2-5,-6 5 10,6-5 0,0 0 0,6 7-2,-6-7 4,15 1-1,-2 1-2,0-2 5,1 0 0,3 0 1,2-2-1,0 1-1,0-2 1,0 2 1,-1 0 0,-4-1-1,-1-1 7,-1 2 5,0-1-9,0 1 6,-3-2 2,-9 3-9,13-4-2,-13 4-2,7-5 0,-7 5-3,0 0 2,-7-6 0,7 6-39,-16 0-37,2 0-63,0 3-65,-4-2-248,-2 2 84</inkml:trace>
  <inkml:trace contextRef="#ctx0" brushRef="#br0" timeOffset="12312.63">2624 8008 47,'-8'-5'186,"8"5"-77,0 0 2,2-7-49,-2 7 27,11-7-41,-3 1 31,6 1-28,5-3 20,4 0-31,5-2 35,2 3-42,-1-2 20,0 2-10,-2 1-10,-4-1-3,-1 4-10,-2-2-5,-2 4-4,-2-2-3,-2 2-31,-14 1 32,20-1-28,-20 1 29,18 4-29,-18-4 35,5 5-32,-5-5 29,-2 12-30,-6-6 36,-1 3-32,-4 0 31,-3 1-28,-2 1 30,-4-1-33,2-2 30,-4 2 2,0-3-6,-1 1-7,0-1 9,0-1-5,0-1-1,0 1 6,1 0-6,1-2 0,3-2 20,3 0 14,-1 1-8,5-2-4,0 0-6,2 2-6,-1-2-11,12-1 9,-16 3-10,16-3 6,0 0-4,-11 0-8,11 0 6,0 0 0,0 0-2,16 0-1,-16 0 3,21 0 1,-8 0-4,0 0 2,1 0-3,0 0-4,-1 0 4,-13 0-3,24 0 4,-24 0-4,18 0 1,-18 0 0,14 0-6,-14 0 2,14 2 6,-14-2 0,0 0-3,13 0 3,-13 0-2,0 0 0,0 0-4,0 0 3,0 0 1,-10 2-4,10-2 8,-14 0 0,14 0-7,-17 1 2,17-1 5,-20 1-3,20-1-3,-19 2 2,8-1 6,11-1-10,-19 1 4,19-1 3,-15 2-5,15-2 7,-15 0-6,15 0 2,-11 1 0,11-1-2,0 0 8,-14 0-7,14 0 3,0 0-7,-11 1 8,11-1 1,0 0-2,0 0 5,0 0 1,-12 0-1,12 0 5,0 0 0,0 0 5,0 0-18,0 0 26,0 0 0,-14 0 5,14 0 0,0 0-5,0 0 6,0 0-6,0 0 7,0 0-6,0 0 2,0 0-1,0 0-6,0 0 2,0 0-13,0 0 17,0 0-12,0 0 5,-10 0-6,10 0-5,0 0-9,0 0-1,0 0 8,0 0-3,0 0 3,0 0-7,0 0 7,0 0-9,0 0-16,0 0 30,0 0-12,0 0 2,0 0-20,0 0-39,0 0-65,0 0-77,0 0-81,0 0-223,0-9 7</inkml:trace>
  <inkml:trace contextRef="#ctx0" brushRef="#br0" timeOffset="16245.41">5088 7775 52,'0'0'141,"0"0"-7,-3 7-41,3-7-4,0 0-10,0 0-23,-2 4-9,2-4-13,0 0-5,0 0-7,0 0-6,-3 7 1,3-7-7,0 0-3,0 0 2,0 0 0,0 0 0,0 0 2,-1 6 8,1-6-4,0 0 1,0 0 2,0 0 4,0 0-1,0 0 5,0 0 5,0 0-1,0 0 1,0 0 2,0 0 1,0 0-9,0 0 3,0 0-4,0 0-10,0 0 0,0 0 0,0 0 0,0 0-11,0 0 2,0 0-1,0 0 0,0 0-3,0 0 2,0 0 1,0 0-3,0 0-1,0 0 3,0 0-1,0 0 0,0 0 2,0 0 3,0 0-4,0 0-8,0 0 16,0 0-2,0 0 5,0 0-1,0 0-1,0 0 0,0 0 0,0 0 5,0 0 0,0 0-13,0 0 16,0 0 3,0 0-5,0 0-2,0 0 7,0 0-7,0 0-7,0 0-5,0 0 8,0 0 0,0 0-5,0 0 4,0 0-4,1-7 0,-1 7-13,0 0-38,0 0-41,0 0-55,4-7-55,-4 7-177,0 0 175</inkml:trace>
  <inkml:trace contextRef="#ctx0" brushRef="#br0" timeOffset="17985.31">3926 8084 56,'-11'0'86,"-1"0"25,12 0-38,-15 0 18,15 0-53,-14 1 39,14-1-37,0 0 33,-19 1-40,19-1 41,0 0-28,0 0 29,0 0-13,18-1 24,-7 0-26,8 0 19,8-1-7,1-1-12,7-1-12,3 1-1,9-2-4,1 2-14,4-2 0,-1 3 1,-1-2-9,4 1-2,-1 0 4,-2 1-7,1-1-7,-1 2 3,0-2-2,-4 1 5,-6 2-6,2-3 1,-2 3 1,1-3-5,-2 2 5,1 0-3,-3-1-1,0-1 1,-3 1-2,-4 0 0,-2-1-5,-1 2 4,-5-1 2,-2 0-5,-2 2 5,-4-2 2,-1 1 12,-1 1 12,-2-1 1,-11 1-5,18-3-2,-18 3-13,12-1 4,-12 1-8,8-4-7,-8 4 6,0 0-4,-3-8-2,3 8-1,-8-4-5,8 4 10,-10-5-5,10 5-6,-10-4 15,10 4-7,-10-5-6,10 5 3,-12-5 4,6 1-5,6 4-1,-12-6 5,12 6-8,-15-5 11,7 3-5,0-1-1,0 1-1,-1-1-6,-1 1 6,0-2 8,2 2-10,-1 1 9,9 1-7,-17-4-2,17 4-1,-14-4 6,14 4-5,-14-2 3,14 2 4,-9-4-8,9 4 0,-9-1-3,9 1 2,0 0 5,0 0 0,0 0-7,-5 5 5,5-5 0,8 8 0,-2-4 9,2 3-7,0 0-5,4 0 2,0 2 4,-1 0-1,3 0 4,0-1-20,-2 1 20,3 1 11,-3 0 0,-1-2-8,2 1-5,-4 0 5,1-2 8,1 3-6,-3-4-1,0 0 0,-2 2 3,-1-3 0,0 2 8,-2-1 4,0 0 20,-3-6-2,-3 13 30,-4-5-37,1 0 20,-5 0-35,-1 1 29,-2 1-28,1-3 31,-2 1-43,2 0 28,2 0-34,-3-3 26,6 2-33,-1-2 31,0-1-33,0 1 28,0 0-34,2-1 35,-2 1-40,2 1 15,-2-1-11,2-2 40,7-3-37,-12 6 31,12-6-33,-10 8 34,10-8-39,-9 6 39,9-6-38,-9 6 36,9-6-29,-7 2 26,7-2-35,0 0 38,-7 5-32,7-5 31,0 0-30,-8 5 35,8-5-32,0 0 34,0 0-32,-5 3 37,5-3-35,0 0 27,0 0-26,0 0 32,-6 4-38,6-4 36,0 0-38,0 0 38,0 0-35,0 0 32,0 0-38,0 0 26,0 0-23,0 0 25,0 0-25,0 0 34,0 0-36,-7 4 37,7-4-38,0 0 37,0 0-42,0 0 43,0 0-41,0 0 37,0 0-34,0 0 32,0 0-35,0 0 31,0 0-27,0 0 29,0 0-34,0 0 26,0 0-68,0 0-5,0 0-79,0 0-56,0 0-120,-5-5-344,5 5-172</inkml:trace>
  <inkml:trace contextRef="#ctx0" brushRef="#br0" timeOffset="19154.69">2228 8117 74,'-4'-5'72,"4"5"17,0 0-45,0 0 29,-5-5-52,5 5 31,0 0-37,0 0 28,0 0-40,0 0 43,-5-6-36,5 6 38,0 0-32,0 0 29,0 0-39,0 0 24,0 0-29,0 0 18,0 0-28,0 0 32,0 0-30,0 0 33,-5-4-40,5 4 38,0 0-34,0 0 29,0 0-30,0 0 29,0 0-36,0 0 39,0 0-30,0 0 22,0 0-27,0 0 35,0 0-30,0 0 31,10-2-30,-10 2 33,18-5-29,-5 3 29,1-2-27,1 1 26,3 0-29,1-1 21,2-1-17,4 1 36,1 0-30,1-1 27,6-2-22,-1 4 26,5-3-30,0 1 29,0-1-26,-1 4 32,1-3-36,1 1 35,-2 0-37,-3 0 29,-5 2-33,-1 0 27,-8 2-26,3-3 15,-5 3-26,-2-3 32,-3 3-32,1-1 26,-1 0-29,-12 1 33,15 0-35,-15 0 28,0 0-25,0 0 30,0 0-30,-4 5 30,-6-2-24,-5-1 28,0 2-35,-5-1 40,-5 2-29,2-2 28,-5 1-28,1-2 23,-4 4 0,-2-4-5,0 2 4,-3 0 1,5 0-27,-5-1 25,1 1-28,2-2 24,3 3-29,2-3 32,4-1-28,2 2 29,4-1-31,0 0 31,4-1-29,0 0 24,5 2-20,9-3 20,-13 3-22,13-3 25,0 0-21,6 5 36,2-1-7,5 1-3,1-3 4,7 1-12,3-1 2,4 0 2,1 1-1,2-2-4,6 2 3,-5-3-6,-1 1 2,-2-1-2,1 1-6,-6 0 4,-5-1-1,3-1-5,-3 2 9,-5-1 15,0 0 6,-2-2-1,-12 2-5,16-2-1,-16 2-11,9-7 5,-9 7 5,-1-7-11,-2 1 2,-6 1-7,-2-1 3,-3 0-9,-3-1-1,-1 2 7,-6-3-5,2 2-4,-2 0 8,-1 0-6,3 0-4,-5 1 8,1 1-4,1-1-2,1 2 4,4 1-13,-1-1 11,1 2-17,5-2 25,0 3-8,0 0-15,3 3 22,-1-1-6,2 5 4,-1 0-51,3 0-44,0 5-63,0 0-132,3 0-123,1 4 129</inkml:trace>
  <inkml:trace contextRef="#ctx0" brushRef="#br0" timeOffset="22657.66">18354 7093 74,'0'-7'190,"0"-1"-47,0 1-26,-2-2-2,2 3-20,-2-2-15,2 0-15,-2 1 20,0-2-13,1 2-13,-2 1-2,2-2-9,-1 1-11,-3-1-10,2 4-8,-2-2 1,-1-1-5,-2 3-5,-1-1-5,-2 3 1,0-1-2,-1 0 3,-3 2-5,0 1-5,1 0 7,-4 3 4,0-2-11,-1 2 2,0 2 1,1 0 3,-2 2-3,-2 0 0,2 3 2,2-1-2,-2 3-1,-3 1-3,2 4 10,-2 2-5,2 0-1,0 1-4,-4 5 9,4 1-3,0 1 0,3-5 8,3 3-7,0 0 0,3 1 9,-1-1-2,6 3 4,0-7 7,3 3-2,-2-1 1,6 1-3,0-3 3,0-1-12,4 1 13,0 0-14,1 0 13,1-1-3,1-1 7,0-1-7,3-3 10,1 1-10,1-1 3,0-6 12,2 4-6,0-4-5,0-1 4,4-1 2,0-3 0,1 1-3,0-2-1,4-2 9,-2-1-18,2 0 22,0 0-23,2-1 17,-3-2-23,2-1 23,0 0-23,-1-2 25,0 2-20,-1-2 19,0-2-22,-2 1 27,0-1-29,0 0 21,-1-3-20,-2 2 23,0-3-32,-1-1 24,2 1-14,-4-1 24,0-2-30,-1 2 26,-2-1-33,1-2-2,-6 3 11,3-2-3,-1 1-5,-3-1 7,-1-2-2,0 0 0,-2 0-4,1-1-3,-3 1 10,0-1-1,-3-1-6,3 0 10,-4-2 2,-1 0-8,1-1 4,-1 1-4,-3 1-4,1-2 4,-1 1 4,-1 1-7,-1-1 3,0 2 22,-2 0-22,2 1 19,-1 1-26,-2 0 22,1 2-26,1 0 25,-3-1-29,1 4 26,2 1-28,-1 0 30,-1 2-27,-2 0 25,-3 3-30,3 0 31,-4 1-25,-1 2 25,-3 3-28,-2 0 35,-1 4-37,-2 2-21,-4 4-78,0-1-52,-4 8-80,0 0-345,1 1-104</inkml:trace>
  <inkml:trace contextRef="#ctx0" brushRef="#br0" timeOffset="26000.87">2185 8057 122,'0'0'154,"-8"-3"-16,8 3-63,0 0 8,-9-2-46,9 2 19,0 0-41,0 0 23,0 0-30,-9 2 20,9-2-31,0 0 23,-1 7-17,1-7 15,0 0-27,0 6 20,0-6-11,0 0 27,1 11-24,-1-11 23,4 5-22,-4-5 30,5 5-20,-5-5 35,8 7-22,-8-7 19,9 7-34,-2-2 34,0 0-4,3 1-3,0-2-7,3 4-7,-3 1-2,4-1-5,-1 2-4,2 1 4,-2 2-9,2 0 6,1-1-4,-2 1 5,-2 1-6,1-1 6,0-1-5,0 0 1,-2-2 4,2-1 5,0-1-9,2-2 14,3-3-9,3-2-6,4-2 8,6-7 4,2-1-14,8-6-2,-4-2 1,3-2-9,-2 0-4,-1-3 7,-5 2-10,-2-4-34,-1 1 4,-5 0-12,3 0 8,-7 4-31,3-1 38,-4 0-47,3 1 21,1 2-14,0 0 20,-2 1-37,2 3 30,-2 4-41,-2 0-19,3 1-75,0 4 59</inkml:trace>
  <inkml:trace contextRef="#ctx0" brushRef="#br0" timeOffset="26840.93">4130 7967 105,'-10'1'210,"10"-1"-85,0 0-3,-2 6-48,2-6 4,1 9-34,-1-9 20,4 14-2,1-5-5,4 0-10,0 1-3,1 2 1,4 2-3,0 0-1,3 0-13,-3 0-1,4 0 0,-3-1-2,2 0-4,1 0 4,-4-2-5,1 0 4,-2-1 12,-1-2 1,0 1 8,-2-3 19,1-1 9,-1 0 20,0-2-7,2-2-13,0-2-4,4-2-11,2-1-16,2-4 1,1-1-5,4-4-10,2-3-10,4-4 0,0 1-3,3 0-4,-3 0-5,2-1-1,0 0 6,-2 0-15,-1 2 10,-3 2 0,-1 0-4,-5 3 11,5 1 5,-8-1-3,1 2-15,-1 1 9,0-1 7,-2 2-9,-3 0-6,2 2 10,-4 0-3,0 0-2,-1 2 8,-1 1-9,-2-3 2,4 2 8,-2 0-3,0 2-10,0-2 5,0 1 12,-1-1-5,-8 5-7,11-5 8,-11 5-1,11-5-3,-11 5 0,10-5 19,-10 5-21,6-4 31,-6 4-29,6-3 27,-6 3-34,0 0 34,9-4-31,-9 4 15,0 0-17,7-3 29,-7 3-32,0 0 15,0 0-13,0 0 13,5-5-23,-5 5 39,0 0-44,0 0 30,0 0-31,0 0 33,0 0-33,0 0 30,0 0-27,0 0 29,7-4-42,-7 4 37,0 0-34,0 0 38,0 0-32,0 0 37,0 0-41,0 0 33,0 0-37,0 0 37,0 0-33,0 0 37,0 0-36,0 0 32,0 0-38,0 0 40,0 0-37,0 0 25,0 0-17,0 0 33,0 0-39,0 0 32,0 0-28,0 0 39,0 0-39,0 0 33,0 0-40,0 0 35,0 0-38,0 0 45,0 0-39,0 0 27,0 0-21,0 0 28,0 0-26,0 0 12,0 0-19,0 0 25,0 0-24,0 0 37,0 0-36,0 0 32,0 0-37,0 0 38,-2-5-31,2 5 24,0 0-20,0 0 20,0 0-31,0 0-3,0 0-57,-5-4-14,5 4-65,0 0-10,0 0-19,-9 3-15,9-3-35,-7 5-287,7-5-26</inkml:trace>
  <inkml:trace contextRef="#ctx0" brushRef="#br0" timeOffset="28134.46">2325 10229 20,'0'0'62,"0"0"-7,0 0-12,-1-5 1,1 5-8,0 0 5,0 0-2,0 0-8,0 0-8,0 0-2,0 0 1,0 0-6,0 0 7,-3-7-3,3 7-1,0 0-3,0 0 3,0 0-7,0 0 0,0 0 4,0 0-8,0 0 4,0 0-1,0 0 2,13 2-4,-13-2 0,0 0 2,15 0-1,-15 0-4,12 0 1,-12 0-5,9 3 2,-9-3 1,0 0-5,14 0 11,-14 0 0,0 0 5,10 2 2,-10-2 3,0 0 5,0 0 0,10 2 7,-10-2 7,0 0 12,0 0 11,0 0 15,0 0 3,6 3-5,-6-3-9,0 0-13,0 0-7,0 0-10,0 0-6,0 0-5,-6-3 2,6 3-7,0 0 1,-10-4-7,10 4 0,0 0-2,-6-3-1,6 3 2,0 0-9,-8-3 2,8 3-1,0 0 1,0 0-4,-5-5-3,5 5 4,0 0-2,0 0-8,0 0 7,0 0 0,0 0 2,0 0-6,0 0 3,0 0 2,0 0-5,0 0 9,0 0 3,0 0-5,10 4 9,-10-4-7,19 2 0,-6 0-2,2-2 5,3 3-1,4-1-2,1-2-2,0 2-1,3 0 4,-1 1-5,-3-2 2,-3 1-2,0-1 2,-1 0 7,-4 0-10,-1-1 27,-3 2 17,-10-2-7,18-2-21,-18 2 11,9-2-7,-9 2-6,0 0-5,0-7 3,0 7-19,-13-4 14,3 4 1,-3-2-3,-1 4 5,-3-2-17,0 2-45,-1 1-51,0 1-60,3 0-131,0 0-155,3-1 79</inkml:trace>
  <inkml:trace contextRef="#ctx0" brushRef="#br0" timeOffset="31980.66">4600 10234 20,'-12'-1'59,"12"1"22,0 0-52,0 0 35,0 0-50,-13 1 37,13-1-51,0 0 39,0 0-30,0 0 55,0 0-34,0 0 51,0 0 9,0 0-2,12 2 1,-12-2-9,18 0-5,-4-1-8,1 0-4,4 0-5,3 0-4,4-3 1,0 3-13,4-2-4,-1 1 0,2-1-7,0 3-6,3-3 1,2 1-8,-2-1-2,-2 2 1,-1-2-5,-2 3 3,1-1-10,-5 0 5,2 1-1,-4 0-9,-1-2 3,-3 2 4,0 0-1,-2 0-6,-3-1 3,0 1 2,-3 0-1,-11 0 5,22 0-1,-22 0 6,14 0 2,-14 0-2,17 0 2,-17 0 4,0 0-14,13-2 4,-13 2 6,0 0-12,0 0 1,0 0-1,0 0 2,0 0-11,0 0 10,-3-6-5,3 6 4,-8-1-6,8 1 4,-12-3-1,12 3-5,-17-1 8,17 1-2,-18-1 2,18 1-6,-23-2 1,9 4 3,1-2-9,-2 0 12,1 1-6,-5 0-1,0-1-5,-1 3 10,0-2-2,-2 0-4,-1 2 1,-1-2 6,-3 0-4,0 1 4,-1 1-6,1-2 7,-2 0-12,2 2 4,2-3 6,3 0-4,0 1 2,2-1-1,3 0 3,0 1 11,3-1-4,2 0 4,12 0-3,-21 0-2,21 0-3,-15 2 4,15-2-6,0 0-1,-12 1 0,12-1 2,0 0 6,9 2-9,-9-2 5,18 2-3,-6-2-7,3 3 11,-1-3-5,4 0 3,0 2-3,1-2 3,0 0-3,2 0-6,0 0 2,0 0-6,-2 0 19,4-2-3,-3 2 0,1 0 6,-2-3-8,-2 3 11,2-2-10,-4 1 5,-2 0-4,-2 0 2,2-1-1,-4 1-13,-9 1 13,18-1-4,-18 1 4,13 0-5,-13 0 4,10 0-4,-10 0-2,0 0 2,0 0-5,-4 5 7,-2-3-7,-4 3 5,-2-3-8,-1 2-1,-3 1 9,0-1-7,0 0 4,2-1-5,-2 1 1,5-1 6,-1-1-7,1 1-1,2-1 2,0 1 6,9-3-4,-16 2 0,16-2 1,-11 4 0,11-4-2,-11 1 0,11-1 3,0 0-4,-12 3 6,12-3-3,0 0-5,-9 2 3,9-2 3,0 0 4,0 0-9,0 0-17,-9 6-37,9-6-45,0 0-56,0 0-89,0 0-215,12 2 59</inkml:trace>
  <inkml:trace contextRef="#ctx0" brushRef="#br0" timeOffset="33052.58">2527 9025 39,'-4'-6'96,"4"6"-22,1-14-13,3 7-30,0-3 1,2 3-4,5-4-28,1 2 27,5-3-25,2 0 38,7 1-42,2-2 47,2 1-20,8-1 30,4-1-36,4 0 35,2 3-21,4-1 18,10-1-35,1 0 29,4 1-11,1 2-28,4-2 21,2 0-27,1 5 32,3-2-35,0 2 26,3 1-29,-5 1 35,1 1-26,0 2 22,-11 2-32,8 0 28,-9 2-28,8 1 22,-10 2-24,-3 1 26,-3-1-29,0 2 29,-2-1-30,-3 3 28,-2-1-26,-4-2 28,0 5-29,-7-3 28,-5 2-1,-4-2-4,0 1-3,-5 0 2,-3-1-10,-2 1 6,0-3-1,0 5-2,-6-6-3,0 5 2,0-5 2,-2 1-1,-1 0-1,-2-1-2,-1 0 5,-2 0-5,2-1 1,-3 1 5,-5-5 0,10 5 2,-10-5 0,8 5 0,-8-5 0,6 6 0,-6-6-3,0 0 3,0 0-2,0 0 5,-6 4-4,6-4-4,0 0 7,-13-3-1,13 3-3,-9-1 1,9 1 0,-13-7-2,7 3 0,-2 0 3,2-1-5,-3 0-1,3-2 3,-2 2-4,1-3-21,0 1 23,2 2-28,0-5 29,-2 5-26,5-2 47,-2 0-26,4 7 25,-6-9-29,6 9 26,-6-8-28,6 8 25,0 0-40,-2-7 38,2 7-33,0 0 31,0 0-9,14 4 2,-14-4 3,11 9-9,-3-2 4,0-3 0,-1 4-3,1-1 1,0 1-2,-1 2 5,1-2-4,-3 2 0,1-3 1,-3 4 0,1-2-1,-4 0 5,0 0-7,-3 2 1,-3 0 5,-2 1 0,-4 1 3,-4 1-3,-2-2 0,-2 4 0,-4-2-2,1 1 6,-4-1-4,4-2 5,2 2 1,1-2-26,3-2-19,3-1-48,1 1-67,2-4-200,3 2 197</inkml:trace>
  <inkml:trace contextRef="#ctx0" brushRef="#br0" timeOffset="33912.66">7407 8961 35,'10'-5'224,"-10"5"-17,8-4-19,-8 4-29,4-3-21,-4 3-23,0 0-18,10-5-17,-10 5-20,0 0-5,6-4-14,-6 4-10,0 0 5,2-5-10,-2 5-9,-4-5 0,4 5-2,-12-5-10,2 0 5,-4 3-4,-1-2-3,-11 0 3,-1 0-5,-7 1 2,-3-2 0,-3 3-3,-6-3 0,0 3 4,-2-1-7,8-1 5,-3 2 0,3 1-5,-1-1 2,-1 2 4,2 0-6,0 2-2,1-1 2,-2 3 7,3 1-3,-7-2 1,0 4 0,3 2-3,-1-2-3,-2 5 7,4-3 0,0 4-1,0-1 1,2 1 7,-1 0-5,3 0 5,0 0-8,1 0 5,6 0-4,0-1 6,1 0-10,-2 1 10,2 0-6,1-1 2,0 1-5,2-2 11,-1 0-8,4 0-2,0-4 6,5 1-2,-1 1-9,1-4 4,4 2-1,0-2-10,2-2-14,2 0-13,-1 1-28,2-1-23,9-3-25,-12 3-41,12-3-57,0 0-87,-15-1 239</inkml:trace>
  <inkml:trace contextRef="#ctx0" brushRef="#br0" timeOffset="35119.41">5695 9092 89,'-5'-6'78,"5"6"-18,-7 4-23,7-4 6,-6 7-19,1-2 11,0 4-7,-1-2 18,1 3-1,0-1 8,0 2-2,3-1-1,-2 3 11,3-1-2,1-2-6,0 3-3,2-1 1,1 0-4,3 1 9,-1-2-7,1 3-6,2-4-7,0 0-9,2 1 0,2-3-1,0 1-1,0-1-4,-3-3 0,6 2-4,-5-2-4,3-2-1,-4 1-4,1 1-1,2-2 1,-6-1-2,-6-2 0,14 5-2,-14-5 4,14 2 7,-14-2-4,8 6 1,-8-6 0,9 4-3,-9-4-4,0 0 2,10 3 0,-10-3-7,0 0 3,9 3 2,-9-3-5,0 0 3,0 0-2,8 1-2,-8-1 1,0 0 1,0 0-2,0 0-11,0 0 13,9 5 1,-9-5-1,0 0-1,0 0 1,0 0 3,0 0-2,0 0-2,6 3 5,-6-3-2,0 0 10,0 0 10,0 0 4,0 0 4,0 0 4,0 0 0,0 0 5,0 0-5,0 0-2,0 0-1,0 0-5,0 0-7,0 0-2,0 0-4,0 0-7,0 0-4,0 0 4,0 0-4,0 0 4,0 0-2,0 0 0,0 0-21,0 0 20,0 0-1,0 0-1,0 0 2,0 0-4,0 0-1,0 0 9,0 0-8,0 0-2,0 0 9,0 0-12,0 0 5,0 0 5,0 0-9,0 0 1,0 0 6,0 0-3,0 0 3,0 0 2,0 0-6,0 0 4,0 0-9,0 0 4,0 0 7,0 0-3,0 0 1,0 0-5,0 0 3,0 0 1,0 0 1,0 0 5,0 0-19,0 0 25,0 0-8,0 0 0,0 0 6,0 0-3,0 0-6,0 0 6,0 0-5,0 0 7,0 0-8,0 0-1,0 0-6,0 0 4,0 0 11,0 0-10,0 0-2,0 0 2,0 0 2,0 0-9,0 0 5,0 0 5,0 0-7,0 0 3,0 0 6,0 0-13,0 0 3,0 0 11,0 0-3,0 0-6,0 0 1,0 0 4,0 0 6,0 0-13,0 0 4,0 0 3,0 0 0,0 0 3,0 0 3,0 0 8,0 0-11,0 0 3,0 0 5,0 0-2,0 0-2,0 0-1,0 0-2,0 0 0,0 0-7,8 3 5,-8-3 3,0 0-10,0 0 4,0 0 2,0 0-6,0 0 1,0 0 3,0 0 0,0 0 1,0 0-10,0 0 3,0 0 10,0 0-11,0 0 7,0 0 3,0 0-3,0 0-3,0 0 5,0 0-6,0 0 2,0 0 2,0 0-3,0 0 8,0 0-9,0 0-1,0 0 2,0 0-5,0 0 13,0 0-9,0 0 4,0 0 2,0 0-3,0 0-6,0 0 4,0 0 2,0 0-3,0 0 1,0 0 0,0 0 5,0 0 0,0 0-10,0 0 4,0 0 6,0 0-4,0 0-4,0 0 5,0 0-2,0 0 3,0 0 4,0 0 7,0 0-14,0 0-2,0 0 2,0 0-3,0 0 3,0 0-11,0 0 13,0 0-1,0 0 1,0 0-1,0 0-9,0 0 10,0 0 0,0 0 4,0 0-8,0 0 4,0 0 5,0 0-5,0 0-1,0 0-7,0 0 10,0 0 6,0 0-8,0 0-3,0 0 7,0 0-10,0 0-1,0 0 12,0 0-7,0 0-2,0 0 9,0 0-7,0 0 0,0 0-2,0 0 7,0 0 4,0 0-8,0 0-3,0 0 9,0 0-6,0 0-5,0 0 9,0 0-3,0 0-4,0 0 1,0 0 2,0 0-2,0 0 4,0 0 3,0 0-5,0 0-1,0 0 7,0 0-9,0 0-1,-2 6 3,2-6-5,0 0 10,-2 12-23,2-12-29,-4 8-31,-1-3-42,1 2-32,2-1-59,-2 0-267,0 0 35</inkml:trace>
  <inkml:trace contextRef="#ctx0" brushRef="#br0" timeOffset="36889.54">18623 10263 94,'0'0'241,"0"0"-52,0 0-38,3-7-39,-3 7-6,7-5-19,-7 5-9,11-2-14,-11 2-5,18-1-7,-18 1-1,26 0-14,-10 1-5,-2-1-5,4 2-2,1-2-9,2 3-4,-1-1 5,-2 0-7,1 1-3,-2-2 0,2 2 5,-4-1-7,-2-1-3,-2 1 2,1-1 5,-3 0-4,-9-1 8,16 1 4,-16-1-4,0 0-11,11-1 3,-11 1 0,-5-4 0,5 4 0,-18-5-5,6 2 2,-5-3 2,0 3-2,-6-3-3,0 1 12,-1 0-9,3-1-5,-2 1 1,3 3 1,3-3 1,1 2 4,0-1-8,4 1-1,1 1 8,-1 0-6,3-1 2,9 3 6,-16-2 0,16 2 3,0 0 7,0 0-4,0 0 1,0 0 0,7 4 6,4-1-6,1-2-12,6 0 4,1 2 1,0 1-3,1-2 5,-1-1 1,1 1 2,0 1-4,-1-3 1,-3 2 2,-1-2 15,-2 2 5,-1-1 0,-12-1-2,17-1-4,-17 1-3,13-2-5,-13 2-10,0 0 8,-3-7-11,-2 4 1,-5-1 19,-5 0-24,-2 0 21,-5-1-22,-2-2 15,2 5-19,-2-2 13,4 1-14,2 0 17,1-1-17,3 2 19,0 1-13,1-1 11,2 1-12,11 1 11,-18 0-13,18 0 15,-14 4-44,14-4-36,-8 6-68,8-6-97,0 0-244,3 8 38</inkml:trace>
  <inkml:trace contextRef="#ctx0" brushRef="#br0" timeOffset="39984.58">1985 12746 145,'-10'-5'179,"0"1"-51,2 1-8,2 0 17,6 3-15,-13-5-15,8 0-22,5 5-13,-9-5-10,9 5-14,-8-2-12,8 2-9,-5-5-4,5 5-11,0 0 0,1-9 2,-1 9-6,13-5-4,-4 3 0,4-2 1,2-1 6,3 1-2,4 0-4,2-1 3,3-2 1,5 2-4,1 0 4,2-3-1,1 1-1,2 2 2,4-3 2,1 3-6,2-3 0,0 3 2,-2-2-3,3 2-5,0 0 12,0 0 2,0 2-5,3 0 4,-2-1-1,2-1 1,-2 3 0,3-1 6,1 2-3,0 0 1,0-1 2,3 1-7,-1 0 4,1 0-5,6-3 10,-2 2-18,2 1 16,4-1-1,-2-1-7,12 0 6,-10 2-2,9-4-3,2 2 6,-12-2-4,1 5-4,-1-4 5,12 1-7,-11 1-1,10 0-14,-9 1 18,-1-2-8,0 3 8,2-1-7,-3 0 1,-1-1 4,1 2-6,0 0 6,-2-1-4,-1 1-6,3 0 2,-2-1 4,3 1 2,-1-1-10,-1-1 12,2 1 0,-1 0-4,2-2-2,-3 3 10,1-2-13,0 0 0,-1-1 10,2 2-7,-2 0-3,0 0 8,1-1-3,-1 2-4,1-2 2,0 0 4,-2 1-6,3-1 7,-4 1 1,1 0-6,1 0 4,-2-2-9,-1 2 23,1 1-17,0-3 2,0 2-4,0-2-4,1 1 7,-1 0-2,1 0-5,2-2 8,-3 1-2,1 3-2,1-2 1,-2-1-2,-1 1 3,-1 0 3,1-1 0,0 1-8,0 2 1,-2-2 1,3 1-4,-2 1 9,0 0-9,1 0 3,0 0 6,-3 0-4,2 1-2,-2 1 5,2-2-4,-4 2-4,1 1 10,-1-3-6,0 2 6,-1-1-4,1 1-1,-1 0-3,-1 0-5,2-2 12,-1 3-6,-3-1 2,3 1 0,-2 0-1,-1-1 5,-2 1-8,2-2 1,-4 3 9,1 0-5,-6 0 2,-1-1 1,0-1-4,1 1-8,7 1 14,-9-1-3,6 2-7,-4-3 7,-1 2-5,8-1-1,-8 0 6,1 0-4,1 0 2,-2 0 4,2-1-9,0 1 1,-1-1 3,-2 1 3,2-2-15,-1 1 15,-2 2-1,3-3 2,-4 1-4,0 0 2,0-2-2,0 1-9,0 1 13,-5-2-5,-1 3-1,1-2 5,0 0-4,-3 1 0,2 1-3,-2-3 6,1 2 0,-2-2 1,-2 2-8,1-2 4,-5 1 5,0 0-5,-1-1-1,0 1 4,-2 1-5,0-1 2,1-1 5,-3 1-4,-3 0-8,2-1 13,-3 2-4,-1-1 0,0-1 1,-3 1-3,-9-1 0,20 2 0,-20-2 4,13 1 12,-13-1-1,14 0 4,-14 0 4,10 1-3,-10-1 4,0 0 0,14 1-4,-14-1 8,0 0-14,10 0-4,-10 0-4,0 0 6,0 0-10,0 0 4,12 1 1,-12-1-2,0 0-2,0 0 3,0 0-5,0 0-6,0 0 11,13 0-6,-13 0 0,0 0 15,0 0-17,0 0 0,0 0-2,0 0 5,0 0 2,0 0 3,0 0-6,0 0 9,0 0-2,0 0-7,0 0 11,0 0-4,0 0 0,0 0 7,0 0-5,0 0-9,0 0 4,0 0 0,0 0 1,0 0 1,0 0 0,0 0-1,0 0-8,10 1 6,-10-1-2,0 0 1,0 0 4,0 0-8,0 0 5,0 0-5,0 0 1,0 0 4,0 0-4,0 0 7,0 0-8,0 0 2,0 0-7,0 0 6,0 0 4,0 0-3,0 0 3,0 0-3,0 0 5,0 0-10,0 0 7,0 0-7,0 0 10,0 0-10,0 0 11,0 0-2,0 0-5,0 0 6,0 0-11,0 0 9,0 0-1,0 0 0,0 0 1,0 0-5,0 0 6,0 0-6,0 0 8,0 0 0,0 0-1,0 0 3,0 0 0,0 0 2,0 0-6,0 0 7,0 0 5,0 0-7,0 0 2,0 0 0,0 0-7,0 0 6,0 0-7,0 0 0,0 0 5,0 0-7,0 0 3,0 0-3,0 0-1,0 0 6,0 0-2,0 0-3,0 0-3,0 0 4,0 0-3,0 0 1,0 0-4,0 0 13,0 0-10,0 0 1,0 0 8,0 0-8,0 0 3,0 0 5,0 0 1,0 0 8,0 0-7,0 0 0,0 0-2,0 0-5,0 0 12,0 0 28,0 0-29,0 0 4,0 0-21,0 0 23,0 0-23,0 0 30,0 0-32,0 0 34,0 0-35,0 0 19,0 0-21,0 0 28,0 0-32,0 0 34,0 0-35,0 0 34,0 0-44,0 0 16,0 0 26,0 0-34,0 0 35,0 0-35,0 0 4,0 0 37,0 0-38,0 0 15,0 0-18,0 0 37,0 0-38,0 0 14,0 0 23,0 0-32,0 0 18,0 0-20,0 0 0,0 0 43,0 0-46,0 0 3,0 0 26,0 0-26,0 0 0,0 0 12,0 0-5,0 0 1,0 0-1,0 0 5,0 0-4,0 0 6,0 0 1,0 0-2,0 0 0,0 0-1,0 0-2,0 0-2,0 0 2,0 0 8,0 0-5,0 0-2,0 0 3,0 0 0,0 0-6,0 0 6,0 0-4,0 0 4,0 0 3,0 0-3,0 0-5,0 0 1,0 0 6,0 0-2,0 0-2,0 0-1,0 0 2,0 0 2,0 0-4,0 0-3,0 0 5,0 0 5,0 0-6,0 0-1,0 0 4,0 0 1,0 0-6,0 0 2,0 0 4,0 0-2,0 0-2,0 0 2,0 0-1,0 0 3,0 0-6,0 0 3,0 0-3,0 0 3,0 0 0,0 0 1,0 0-2,0 0 3,0 0-4,0 0 2,0 0-1,0 0 2,0 0 1,0 0-8,0 0 5,0 0 0,0 0 6,0 0-6,0 0 0,0 0 2,0 0-2,0 0 3,0 0 1,0 0-4,0 0-1,0 0 6,0 0-4,0 0-1,0 0 11,0 0-13,0 0 2,0 0-1,0 0 2,0 0-1,0 0 0,0 0 4,0 0-6,0 0 2,0 0 7,0 0 27,0 0-39,0 0 4,0 0 27,0 0-35,0 0 33,0 0-40,0 0 32,0 0-70,0 0-43,-8 5-59,1-2-77,-3 2-153,-3 0-225,-4-1-124</inkml:trace>
  <inkml:trace contextRef="#ctx0" brushRef="#br0" timeOffset="41292.9">2469 11440 175,'0'0'179,"-2"-6"-30,2 6-15,-3-8-31,3 8-22,0 0-17,-2-7-11,2 7-14,0 0-11,0 0-4,0 0-5,0 0 0,0 0-9,0 0-1,0 0-2,0 0 2,6 4 0,-6-4 4,7 9-12,-7-9 0,5 10 2,-1-6-3,-4-4 1,7 9 1,-7-9 12,6 9 31,-6-9-4,7 7-3,-7-7-9,9 7 9,-9-7-3,10 2 11,-10-2-9,7 7 8,-7-7-9,10 3-6,-10-3 11,14-1 7,-14 1-18,15-6 19,-5 2-9,2 0 8,-1-2-6,3-1 15,-1 0-31,1-1 11,-1 0-11,1-1 17,0 1-20,-1-1 12,0-1-17,0 3 16,-1-4-27,0 2 24,-2 1-21,0 1 22,-1 0-19,0 0 17,-1 2-18,-1 0 10,0-2-5,-1 3 16,-1 1-23,-5 3 17,10-9-19,-10 9 19,8-4-30,-8 4 29,8-6-25,-8 6 18,5-6-26,-5 6 14,6-4-15,-6 4 17,0 0-21,7-5 23,-7 5-19,0 0 24,0 0-26,6-4 27,-6 4-26,0 0 25,0 0-25,0 0 23,3-5-26,-3 5 17,0 0-21,0 0 23,0 0-26,0 0 31,0 0-19,6-4 25,-6 4-23,0 0 21,0 0-24,0 0 16,0 0-15,0 0 23,0 0-22,0 0 17,0 0-20,0 0 21,0 0-31,0 0 25,0 0-18,7-4 21,-7 4-20,0 0 19,0 0-20,0 0 24,0 0-17,0 0 22,0 0-25,0 0 23,0 0-29,0 0 23,0 0-23,0 0 24,0 0-21,0 0 27,0 0-22,0 0 23,0 0-27,0 0 18,0 0-22,0 0 26,0 0-26,0 0 27,0 0-70,0 0-27,0 0-76,0 0-32,0 0-20,0 0-41,7-3-241,-7 3 17</inkml:trace>
  <inkml:trace contextRef="#ctx0" brushRef="#br0" timeOffset="41903.61">5000 11234 67,'0'0'82,"2"6"4,-2-6 9,10 8-25,-10-8 1,8 9 8,-3-3-4,2-1-14,-1-1-13,0 1 3,3 0 11,-2-1 2,-1 0 10,4-1 7,-1-1 4,0 1-5,4 0-8,-3-3 3,3 0-21,1-3-7,0 0-10,4 0-2,0-3-7,-3 1-6,7-3 0,-3 2 9,0-4 2,0 3 3,-2-3-1,-2 1-16,-1 0 0,0 1 5,-1 0 5,-1-1 1,-1 1-2,-1-2-5,2 3-1,-3-3 20,-1 4 8,-2-2-23,3 2 6,-3 0-11,-1-2-2,2 2 4,-2 2-3,-5 4 3,10-11-9,-10 11 3,6-6-1,-6 6 4,7-5-11,-7 5-2,5-8-9,-5 8 6,5-5-2,-5 5-5,0 0 2,5-7 3,-5 7-9,0 0-27,0 0-12,0 0-44,0 0-21,0 0-50,0 0-76,5 5-276,-5-5-8</inkml:trace>
  <inkml:trace contextRef="#ctx0" brushRef="#br0" timeOffset="42521.88">7834 11110 72,'0'0'207,"0"0"-43,0 0-35,0 0-14,0 0-28,13 2-14,-13-2-10,9 7-14,-3-3-3,0 1-8,2 2-7,-3-2-6,3 1-2,1 1 1,-3-2-7,1 0 5,1 1 4,1-1 9,-1-1 7,-3 0-7,4-1 3,1-1-7,-10-2 8,16 3 13,-16-3-4,19-3-7,-9-1-12,-1 1-2,2-1-1,0-1-9,1-2-1,0 0 0,-2 1 6,2-3-1,-2 3 24,0-3 4,2 4-8,-5-3-10,1 1-7,1 2-6,-1-1 9,-2 0-5,-1 2-4,-1 1 9,-4 3-5,10-7-10,-10 7 4,8-8-10,-8 8 4,6-4-2,-6 4-4,5-4 4,-5 4-5,6-4 1,-6 4 0,0 0-8,6-6 7,-6 6 3,0 0-7,5-3 1,-5 3 0,0 0-16,0 0-25,0 0-22,0 0-14,0 0-34,0 0-8,0 0-15,0 0-34,2 4-41,-2-4-176,0 0 160</inkml:trace>
  <inkml:trace contextRef="#ctx0" brushRef="#br0" timeOffset="43957.39">9495 12407 150,'-9'-7'273,"9"7"-54,-8-5-14,8 5-40,-5-7-6,5 7-35,-7-3-4,7 3-39,0 0 2,-6-5-24,6 5 3,0 0-27,0 0 14,6-7-21,-6 7 19,11-4-24,-1 3 16,2 1-24,3-2 14,2 1-17,3 0 12,3-2-24,1 2 27,3 0-25,0-2 21,-1 2-26,4-1 24,0 0-27,-1-1 24,1-1-17,-2 2 15,0-1-16,-2 1 17,0 0-18,-3-1 20,-4 1-30,2-1 30,-5 2-26,2 0 24,-5 1-22,1-3 23,-2 3-26,-1-1 22,-11 1-25,17-1 31,-17 1-23,16-2 20,-16 2-25,12-1 26,-12 1-27,0 0 23,9-3-26,-9 3 26,0 0-25,0 0 24,-18 1-28,5 1 27,-2-1-26,-3 1 23,-4 0-23,-2-2 24,-3 3-21,0-3 18,-1 1-19,0 0-16,0 1 22,0-2 20,1 1-20,5 0 18,-1 0-24,2-1 23,0 2-26,1-1 27,0 1-21,5-2 17,1 0-17,1 2 20,1-2-22,0 3 23,2-2-22,0 2 24,1-1-31,1 1 30,8-3-19,-13 4 18,13-4-24,-7 6 25,7-6-20,-2 7 23,2-7-22,6 5 28,-6-5-38,17 5 6,-4-3 32,2-2-22,2 0 21,5 0-30,-2 0 31,4 0-28,-1-2 24,3 0-28,-2-1 37,-1 1-40,-2 0 44,-1-1-36,-1 1 29,-1 1-40,-4-1 32,-1 1-24,0 0 24,-3 0-24,0-1 24,-10 2-27,17-2 24,-17 2-21,11 0 21,-11 0-23,0 0 30,0 0-36,0 0 34,-4 5-33,-3-3 20,-6 1-16,-1 1 24,-1-1-24,-2 3 22,-3-3-23,2 2 1,-3 0 4,1-1 3,4 0 20,0 0-27,-1 1 1,2-1 2,0 0 5,3-2-10,1 3 12,2-1 3,-3 2-4,4-2-1,2 1 2,1 0 9,5-5-11,-5 9 4,5-9 3,1 8 7,-1-8-9,12 8 0,-3-7 8,0 2-11,3-2 7,1 0-1,1-1 4,0 0-7,3-1-1,-2 0 0,4-2-4,-3 2 6,0-3 28,0 0-28,-1-1 27,-2 2-20,-2-1 41,-1 1-34,-1-2 37,0 3-44,-1-2 29,-8 4-31,12-7 28,-12 7-42,5-8 23,-5 8-22,3-5 24,-3 5-28,0 0 29,-6-3-35,6 3 35,0 0-48,-14 3 41,14-3-68,-10 7-9,2-5-53,3 5-54,-2-2-47,2 0-76,5-5-241,-8 8-40</inkml:trace>
  <inkml:trace contextRef="#ctx0" brushRef="#br0" timeOffset="44887.55">10872 11080 71,'4'-11'123,"0"3"-24,-1-2-11,-1 3-19,2-2 14,-3 3 5,2 0-12,0-2-13,-1 3-10,0-2-10,1 0-2,-3 7 3,4-10-6,-4 10-4,2-7-11,-2 7-3,3-5-7,-3 5 4,0 0-1,8 3-6,-8-3 3,3 13-8,0-2 7,1 0 2,-2 6-6,1 1 1,0 7 5,0 3 8,-1 4 8,4 4-2,-2 5 8,0 3-4,-1 1 7,0 4-9,0 1 6,-1 1-4,0 1-3,-1 0 1,0 0-1,-1-2 7,0 1 0,0 1 2,0-2 13,-1-2-11,1 1 15,-1-1-15,-1 0 20,0-1-25,-1-1 2,-2 0-12,0-1 3,1-2-7,-2-4 5,3-2-5,-2-3-4,1-3-5,-1-1 1,0-3 7,3-2 6,-2-3-11,0 2 3,1-2 2,-2-4-10,4-1 8,-3 0-10,0-1 2,3-1-4,-3-3-1,3 0-5,0 0 5,-1-5 27,0 3-31,0-3 22,1 3-28,0-5 29,1-5-31,-1 12-2,1-12 32,-2 9-24,2-9 20,-3 8-25,3-8 24,0 9-30,0-9 28,-2 5-28,2-5 32,0 0-29,0 10 25,0-10-29,0 0 30,0 7-34,0-7 33,0 0-26,0 0 26,-1 5-29,1-5 29,0 0-29,0 0 31,0 0-30,0 8 30,0-8-30,0 0 27,0 0-31,0 0 37,0 9-32,0-9 23,0 0-23,0 0 31,1 8-31,-1-8 30,0 0-34,0 0 35,0 0-33,0 6 35,0-6-24,0 0 40,0 0-33,0 0 43,0 0-36,0 0 37,0 8-31,0-8 36,0 0-37,0 0 30,0 0-45,0 0 43,0 0-49,0 0 39,0 0-47,0 0 40,0 0-44,0 0 34,5-5-42,-5 5-5,0 0-54,0 0-17,0 0-65,0 0-75,0 0-120,-5 5-231,5-5-104</inkml:trace>
  <inkml:trace contextRef="#ctx0" brushRef="#br0" timeOffset="46333.33">12877 15429 19,'4'-9'197,"-4"9"-34,9-7-40,-9 7-17,9-5-15,-9 5-14,12-8-8,-12 8-8,14-5-14,-7 1-4,2 0-3,1 3-11,0-3-5,0 2-6,-1 0 0,0-1-6,1 2-1,-10 1 1,15-4-5,-15 4 0,14-4 0,-14 4-2,12 0-3,-12 0-1,9-3 10,-9 3 4,0 0 0,11-1-4,-11 1-13,0 0 12,0 0 0,0 0 0,0 0-1,0 0-4,0 0-1,-19 0-3,19 0 7,-13 1 8,13-1 12,-15 0 13,15 0 9,-14 0 4,14 0-7,-13 2 0,13-2-6,0 0-3,0 0-3,-13 0-6,13 0-14,0 0 7,0 0 5,13 1-9,-13-1-6,22 0 13,-12 0-3,5 0-6,1 0-3,0 3 7,0-3-15,0 0-1,0 0 5,0 0-4,-4 0 4,2 1-4,-3-1-3,-11 0 0,19 1 7,-19-1 13,13 0 3,-13 0-5,0 0 2,14 0-11,-14 0-3,0 0 0,0 0 1,-13 0-2,13 0 0,-19 2-4,5-2 3,0 0-3,-4 1-2,-2 0 6,1 0-9,-2 1 3,2-1 2,-1 0 3,3-1-1,3 2-2,1-2-17,-1 1 19,5-1-4,9 0 2,-18 3 1,18-3-1,-14 0-1,14 0 3,0 0 6,0 0 3,0 0 4,0 0 3,0 0-1,12-3-7,-12 3-8,16-1 13,-6-1-7,1 0-7,-11 2 10,16-3-3,-16 3-17,13-2 3,-13 2 8,14-3-19,-14 3-18,9-1-18,-9 1-20,0 0-44,12 0-56,-12 0-92,0 0-237,0 0 9</inkml:trace>
  <inkml:trace contextRef="#ctx0" brushRef="#br0" timeOffset="50875.85">11922 12673 38,'0'0'177,"0"0"-40,-13 0-37,13 0-25,0 0-13,0 0-15,0 0-13,0 0 6,0 0 11,0 0-26,11 7 38,2-7 3,0 3-17,5 0 9,1 1-6,5 1 6,3-2-8,0 1-1,0 1-3,7 0-10,-1-2 0,0 1 2,2 1-7,-5-3-1,-2 1-3,-1-1-2,-1 0-5,-3 1-4,-3-2-2,-1 0-2,-4 0 11,0 1 15,-2-2-7,0 0-6,-13 0 0,17-3-9,-17 3-6,11-2 3,-11 2-5,0 0-2,-4-10 0,-3 5-2,-3 1-4,-5 1-1,-1-2 1,-9 1 5,-1-1-4,-6 2-5,-3-1 5,-1 0 5,-1-1-11,-2 1 4,3 2 4,-1-1-3,2-1 1,1 1 2,6 0-4,2 1 0,6 0 12,2 0-15,1 1 12,4-1-4,-1 2-9,14 0 12,-16 2-1,16-2 0,-8 2 3,8-2-1,6 6-1,1-1 2,3-1 3,8 1-4,1-1-8,8 2 13,0-1-5,5 0 2,0 0-3,0 1-4,-3-2 6,-2-2-8,-1 2 2,-1 1 8,-6-3-8,0 0 0,-2 0 4,-4 0 8,-3 0-12,-10-2 6,14 0-6,-14 0 4,0 0-1,0 0-6,-13 0-2,-1-2 1,0 2 2,-5-2 5,-4 1-3,-4 0-5,0-1 5,-1 0 0,-2-2-7,0 2 9,3-2-4,-1 3 2,1-2 1,2 0-1,3 1 1,5-2-3,-2 3 7,6-1-7,-2 0 3,15 2 3,-19 0-6,19 0 0,-10 2-16,10-2-40,0 0-50,1 9-76,4-6-116,5-1-139,3 1 95</inkml:trace>
  <inkml:trace contextRef="#ctx0" brushRef="#br0" timeOffset="52049.98">19798 12048 17,'-14'-1'76,"1"-2"-10,1 3-17,0-1-5,-1 1-37,-1 1 32,1 1-13,-2 0 2,1 1-5,-4 2-3,1 0 4,-2 3 19,0 3 2,1-1 20,-5 4-6,3 1-6,-1 2 6,2 1 4,0 0 3,1 2 6,3 1-10,1 1-4,1 1-2,4-1 1,1-1-1,2 3-9,0-2-4,3 2 1,3 2-1,3-4-5,2 2-2,0-1 2,1 0-10,3-1 1,3 2-5,-1 0 3,1-7-9,3 0 13,-2 0-10,0-1 1,3-1 4,1-2-6,-2-3 10,6 1 1,-2-6-8,1 3-6,2-4 3,3-2-3,0-1-6,-1-2 0,4-1 2,0-2 0,4-4-8,-1 1-4,0-2 6,-1-1-4,-3-2-5,3 1 15,-1-2-13,-2 0 7,-2-3 6,-1 2 0,1-2 2,-5 0 3,1-2-4,-1-1 16,-3 2-16,-1-2 20,0-2-28,-4 3 29,-1-1-23,-3 0 19,-1-3-28,1 4 28,-3-3-22,-3 3 22,1 0-29,-3-2 23,-1 3-31,-3-2 25,0-2-24,-6 0 20,-1 0-25,-3-1-8,-3 1 22,-8-3-9,-2 2 0,-1 2 7,0-1-2,-2 3-3,3 4 2,0 0 1,0 2-8,-1 2 12,5 1 1,-2 1 0,4 3 1,-2-1-19,0 3-55,1 2-56,4-2-78,-3 3-136,2 3-157,-1-3 13</inkml:trace>
  <inkml:trace contextRef="#ctx0" brushRef="#br0" timeOffset="59367.6">2519 14714 37,'0'0'190,"-12"-7"-34,12 7-38,-13-5-21,13 5-4,-14-5-9,14 5-12,-10-4 4,10 4-11,-11-6-14,11 6-16,-7-1 0,7 1-8,0 0 5,-7-3 6,7 3 9,0 0 1,0 0-3,0 0 0,17 1 5,-17-1-11,22 1 2,-7 0-7,4-1 0,3 0-12,-1 0 5,8 0-2,-3-1-15,4 1 4,-1-1 6,-2 1-9,0 0-1,1 0 3,-5 0-3,1 0-8,-2 1 2,-3-1 6,-2 1-12,-2-1 4,-1 0 3,-1 1-5,-13-1 3,22 0 13,-22 0-3,15 2 4,-15-2 4,15 1 6,-15-1-8,0 0-3,12 1 5,-12-1-10,0 0 2,0 0 0,-9 4-8,9-4-2,-18 2 8,5-1-18,-2 1 11,0-1 3,-6 1 9,3-2-18,-2 1 1,-3 0 7,2-1-6,-3 2 5,1-2-6,0 1 6,0-1-7,4 0 0,-3 0-1,1 3-1,4-3 3,0 1-2,2-1 6,3 0-4,2 1-2,10-1-1,-21 1-4,21-1 10,-16 3-5,16-3 5,-9 3 1,9-3-4,-7 5-2,7-5 2,0 8 2,0-8 3,5 8 6,2-5-1,0 2-6,0-2 6,5 2-17,-2-3 18,0 1 5,3 1-7,-3-1 4,2-1-10,-1 1 10,-1-1 0,0 1-5,-10-3 10,16 1 1,-16-1 2,14 6 5,-14-6 17,11 1 8,-11-1 0,10 3-6,-10-3-9,0 0-7,9-3-3,-9 3-8,0 0 1,2-7-8,-2 7 1,-2-4-3,2 4 3,-7-6-7,7 6 3,-9-6-2,9 6-5,-15-6 8,6 5 26,0-2-41,-2 0 33,0 1-35,2 1 32,-3-2-42,3 0 38,-2 3-33,11 0 4,-18-2 10,18 2-5,-12-1-4,12 1-2,-13-2 9,13 2 2,-10-1-2,10 1-4,0 0 1,-12-2-2,12 2-1,0 0 8,0 0-3,0 0 1,0 0 3,0 0-4,9 6-9,-9-6 9,16 2 7,-5 0-8,-1-1-4,4 2 11,-1-2-1,-1 0-4,0 0 8,1 2-15,1-3 9,-2 0 3,-1 3 2,0-3 7,-11 0-16,17 0 8,-17 0-6,17 1 8,-17-1 5,11 0-1,-11 0-3,12-1 0,-12 1 1,0 0-10,6-6 6,-6 6 5,0 0-5,-3-9 1,3 9 0,-9-3-7,1 1 3,-1-1-3,-2 1-1,0 1 23,-1-1-23,0-2 20,-1 4-24,3-2 21,-3 1-21,3-1 26,10 2-35,-18-1 34,18 1-31,-14-1 33,14 1-40,-13-1 37,13 1-33,0 0 30,0 0-22,0 0 18,0 0-28,0 0 1,0 0 8,9 3 2,3-1 3,-1-1-5,3-1 0,2 2 8,1-2 1,1 2-4,0 1 4,0-3-3,0 1 2,-2-1 2,0 1-3,-2-1 2,-1 0-3,1 0 3,-5 1 11,-9-1-14,20 0 10,-20 0-8,14 0 9,-14 0-8,13 0 2,-13 0 2,0 0 5,10-2-4,-10 2-1,0 0-3,0 0 0,-6-6-1,6 6 4,-13 0 2,13 0-8,-17-2-3,17 2 6,-19 0-3,19 0 8,-20-1-10,20 1 3,-18 0 0,18 0 5,-18-2-8,18 2 0,-14 2 9,14-2-8,-15 0 1,15 0 6,-13 1-8,13-1 1,-13 2 6,13-2-7,-9 2 3,9-2 0,0 0 2,-10 4-6,10-4-3,0 0 12,-4 5-3,4-5-15,0 0 14,5 5 1,-5-5-2,10 4-3,-10-4 8,17 5-8,-8-3 5,1 0 3,1 1-9,1-3 6,-4 1-3,-8-1 5,19 3-5,-19-3 6,15 1 1,-15-1-6,12 0 3,-12 0 1,10 1-4,-10-1-1,0 0 8,14 3 0,-14-3 6,0 0 6,0 0-1,14 0-5,-14 0 6,0 0-7,0 0-1,0 0 2,0 0-2,6-3-12,-6 3 4,0 0 10,0 0 25,0 0-39,0 0-1,0 0 2,0-6 2,0 6 26,0 0-36,0 0 3,0 0 0,0 0 10,0 0-6,0 0-1,0 0 0,0 0 3,-2-6-3,2 6 7,0 0-4,0 0-3,0 0 0,0 0-1,0 0 7,0 0 13,0 0-19,0 0 20,0 0-25,0 0 38,0 0-39,0 0 17,0 0-16,0 0 39,0 0-43,0 0 30,0 0-40,0 0 26,0 0-43,0-7-22,0 7-20,0 0-15,0 0-22,0 0-39,0 0-2,0 0 4,0 0-7,0 0-17,0 0-31,0 0-233,8 4 85</inkml:trace>
  <inkml:trace contextRef="#ctx0" brushRef="#br0" timeOffset="61454.11">20864 14535 172,'-13'-2'159,"4"-1"-32,-1 2-28,2-2-4,-2 2-20,0-1-9,-3 0-12,5 0-8,8 2-10,-22-1-2,22 1-4,-20-1-1,7 2-3,2-1 0,-1 1-2,-2 3 2,1-1-3,-2 0 0,1 2 5,-1-1 3,-1 1 0,1 2-7,0-2 4,0 2-3,0 1 6,-1-1-1,3 2 5,-6 0 0,7 3 6,-3 0-2,2-1-3,-1 4 3,3-1 1,-1 3-8,1 0 8,2 1-3,0 0-2,1 1 2,2 1-9,3 0 15,-1-1-16,4 0 4,-1 1 12,2 1-3,1-1-4,0 4 4,3-2 16,2 0-38,0-1 29,2 1-29,0 0 26,1-2-36,3 2 24,0-4-28,0 2 27,2-1-37,-1-4 39,2 1-33,0-2 28,0-1-31,0 0 35,3-2-40,-1-1 35,0-2-29,3-1 26,-2 0-33,1-2 30,-3 0-27,2-1 31,0-1-33,-2-3 34,-1 2-40,2 0 38,-1-2-34,-2 0 35,2 0-39,-2-2 36,2 0-33,-2 2 37,4-3-44,-4 1 40,0-2-38,2 0 41,-2 0-37,0 0 28,0-2-31,-1-1 39,2 2-33,-1-2 34,0-2-44,-2 1 37,2 2-25,-2-5 39,0 4-44,-3-1 43,3-2-35,-3 0 37,-1 1-45,1 0 37,-1 0-30,0-2 32,-2 4-39,0-1 48,1-1-45,-2 1 31,1 0-29,-1-1 30,-1 1-26,0-2 24,-1 0-33,1 2 42,-1-2-43,-1-1 36,-1 2-35,2-3 38,-3 1-30,-1-1 25,0 1-28,-3-2 23,1-1-19,-3-1 33,1 2-48,-1-3 43,0 1-45,-4-1 46,3-1-37,-2 0 27,-1 0-31,-2 0 39,-1 0-45,2 1 46,-3 1-44,3-1 34,-3 0-30,-1 2 38,2 1-37,0-1 38,0-1-43,-3 5 37,6 1 1,-3-2-4,0 1-3,-1 2-2,-2-1-1,-1 5-6,1-3 2,-4 3-1,-2 3-7,-2 1-59,-5 1-13,0 3-67,-4 2-38,2 1-88,0 1-145,8 0-184,-1 0-110</inkml:trace>
  <inkml:trace contextRef="#ctx0" brushRef="#br0" timeOffset="63605.19">7061 17036 127,'-7'-7'188,"7"7"-71,-6-7 34,6 7-55,-8-6 35,8 6-49,-7-5 40,7 5-38,-8-6 33,8 6-39,-9-3 18,9 3-25,-10-3 24,10 3-12,-10-3-1,10 3-11,-8-2-2,8 2 2,0 0-13,-11-3 1,11 3-8,0 0-7,0 0-3,0 0-9,-7-3 8,7 3-8,9-1 6,-9 1-8,17-5 4,-6 2-5,3-1-9,3 1 10,2-1-10,1-1 7,1 3-6,4-3-2,0 0 5,0 2-10,1-1 5,2 1-10,-3-1 6,4 3-4,-1-3-2,0 1 4,0-2 2,4 0-11,-3 3-5,-1 0 6,2-2-3,-2 1 0,0 1 5,1-1 0,-3 0-14,1 1-6,-4-1-3,-3 3-19,0-1-22,-1-2-24,-3 2-30,-2 0-41,-1 0-34,-3-1-36,-10 2-107,19 0-144,-19 0 45</inkml:trace>
  <inkml:trace contextRef="#ctx0" brushRef="#br0" timeOffset="64082.4">7040 17152 259,'-14'2'298,"3"-1"-79,11-1 0,-18 1-63,18-1 2,-15 2-48,15-2-11,0 0-42,0 0 16,0 0-14,0 0 22,0 0-27,0 0 13,20-2-24,-5 1 9,-1 0-23,7 1 14,-2-2-14,4 2 16,4 0-19,0 0 11,2 0-24,-1-1 14,0 1-17,2-2 19,-2 2-19,0 0 18,-1-2-17,0 1 11,-2-1-3,-2 0 4,-1 1-6,-3 0 12,3-1 1,-3 1-8,-1-1-4,-3 2 4,-1-1 6,-1 0-5,0 0 4,-13 1 0,20-2 5,-20 2 0,14-1 19,-14 1 1,17 0 7,-17 0 6,10-1 8,-10 1 1,10-1 10,-10 1-4,0 0-6,13-2 2,-13 2-8,0 0 0,0 0-4,14-1 26,-14 1-49,0 0-8,0 0-5,0 0 33,10-1-47,-10 1 35,0 0-44,0 0 35,0 0-48,0 0 43,10 0-46,-10 0 44,0 0-46,0 0 3,0 0-1,0 0-8,0 0-19,0 0-45,8-5-55,-8 5-36,0 0-7,0 0-29,0 0-64,0 0-24,2-7-113,-2 7-269,0-7-189</inkml:trace>
  <inkml:trace contextRef="#ctx0" brushRef="#br0" timeOffset="65138.54">2312 15722 220,'0'0'236,"0"-10"-86,0 10 1,-7-7-63,1 2 24,0 3-50,-3-1 19,-1-1-44,0 1 23,-3 1-37,-5-1 24,3 0-37,-4 1 34,-2 0-42,2-1 30,-3 0-26,-2 2 31,1 1-32,1-3 22,-1 3-18,-5 0 27,3 3-36,-4-1 27,3 3-27,-2-1 28,1 2-30,-4 0 25,3 2-26,0 0 25,0 1-30,3-1 24,2 0-28,2 0 25,0 2-26,1 0 30,2-1-29,0-1 26,3 5-24,1-2 26,0 3-33,1 1 38,1 2-5,1 1 0,2 3-9,-2 4 13,3 1 5,0 2-4,4 4-21,-2 2 19,4 2-9,1 2 29,1 6-17,3 4-1,1 1 8,2-1 3,-1 3 3,5 2 16,-3-3-4,3 13 10,-2-2-11,3 2 1,-2-2-11,0 0 12,0-7-9,-1-2 1,-2-1-7,2 0 3,-1-1-12,1-4 7,0-2 5,-2-1-10,4-2 2,-3-8-1,-2 0-1,4-5-1,-3-4-14,-1-1 12,3-3 3,-3 1 1,0-6-6,3 1 5,-2-2 0,-1-1-8,2-1-5,-1 0 18,3 0-9,-1-2-8,-1 0 10,2-1-17,3-2 12,-1-1-2,2 1 4,2 0-6,2-2-6,1 0 3,6 0 1,-1-2-6,2 1 0,2-3-17,1 0-19,2-1-21,1 0-19,1 0-27,-1 0-38,3 0-40,-2 0-36,4-1-94,2 0-25,-1-2-177,1 2-1</inkml:trace>
  <inkml:trace contextRef="#ctx0" brushRef="#br0" timeOffset="66354.89">13860 15395 264,'0'0'278,"-3"-9"-61,3 9-48,3-11-12,1 6-25,7 1-13,-2-1-38,4-2 16,5 3-23,6-2 6,-1 2-28,5-2 20,6 3-24,1-2 15,0 4-32,2-4 16,0 3-23,0 0 20,1 1-32,-6 1 17,4 1-26,-3 1 22,-1-1-24,3 2 22,-4-2-31,-1 1 31,0 0-25,-2 1 16,1-1-22,-2 0 32,1 0-23,-4-1 24,-2-1-25,2 3 33,-3-2-32,0-1 40,-3 1-25,1-1 31,-4 0-23,1 1 24,-2-1-39,0 0 30,2 0-34,-2 0 34,-2 1-34,3 0 26,-1 1-38,-3-1 32,3 0-33,0 1 37,-1 1-41,-3 0 35,4 1-36,0 1 37,-3 0-38,1 3 1,1-1 5,0 2 0,-2 1 3,0 1 6,-1 2 2,1 2-9,-2 0 13,0 3-2,-1 0-1,-2 3-1,-1-1 2,-1 2 2,0 0-7,0 3 9,-3 0-7,0-1 3,-1 2 8,0 2-9,-1 0 7,0-1-7,1 2 37,-2 5-39,0-1 42,2 1-47,0-1 4,0 3-2,0 0 4,4-1-2,-3 0-2,0 1 2,2 0 9,-2 1-8,-1-2 13,0 0-13,0 1 27,0 0-24,0 0 15,-2-1-21,0 2 5,-2-2-1,2-1 2,1 3-7,-4-2 11,0-3-5,1 5 1,0-2 2,1-1-7,-2 1 32,1 1-35,-1-2 27,0 0-43,1 0 40,-2-1-1,3-1-2,-2-1-6,0-1-7,0-4 4,1-1 1,-1-2-5,0 2 1,-3-5-10,3 3 9,-2-3-2,-1 2-5,0-1 12,-1-2 19,0 0 9,0-1-4,-3 0-7,-1 0 7,-2-1-41,-5 0 44,1-1-42,0 0 51,-4 0-44,0-4 45,-3 0-45,2 0 55,-4-3-31,2 2 21,1-6-48,-1 1 40,-6 0-44,4-1 4,-2-4 41,0 2-55,1-3 45,-2 0-43,3 0 40,1-3-45,-1-1 45,1-1-81,3 0 30,0 0-98,1-2 14,0 2-30,3-3-30,4 4-18,-2-1-21,5-2-32,-1 5-55,3-2-329,2 0-133</inkml:trace>
  <inkml:trace contextRef="#ctx0" brushRef="#br0" timeOffset="66937.16">15590 16949 105,'-5'-8'412,"5"8"-125,-4-9-41,4 9-66,-5-8-25,5 8-46,3-5 8,-3 5-33,7-4 22,-7 4-36,21-3 12,-7 3-14,5-1 15,2 0-18,4-1-6,3 1-3,0 0-3,2 1-11,-1-1-8,0 1-11,2 0-4,-3 0 6,2 0-18,-1 0 13,-2-2-8,-3 2 1,-2 0 1,-2 0-5,1 0 2,-5-1 2,0 1-5,-2-2 3,-4 0-3,3-1-10,-6-1-13,1-1 2,-3 0-2,0-2 3,-1 1 5,-3-2 3,1 0-7,-2 0 3,0 1 2,0-1-6,-2 2 16,2 6-4,-1-12-1,1 12-2,0-10-12,0 10 14,0 0-11,4-7 13,-4 7 0,0 0 11,9 2 7,1 3 2,-4 0 4,2 2 10,3 0-1,1 3 3,-2 0-7,4 4 6,1 0 7,-4-1 41,3 1-55,0 1 63,0-1-56,-2 3 50,-1-2-19,1 1-12,-3-3-4,-1 1-2,0-2-3,-3 0-5,1 1 9,-5 1-15,-1-2 1,-1 3-7,-6-1-5,-1 1-1,-3 2-3,-4 4 0,-5-2-7,1 1-18,-3-2-69,-2 5 8,1-3-89,1-2-10,-1 0-16,2 1-36,-1-2-43,3 0-44,2-2-402,3-2-213</inkml:trace>
  <inkml:trace contextRef="#ctx0" brushRef="#br0" timeOffset="69130.07">17310 16559 145,'4'-7'317,"-3"-1"-49,-1 8-80,0-7 0,0 7-60,0 0-1,-5-4-48,5 4 22,-10 4-34,4 1 11,-1 2-29,-3 3 15,-1 2-22,0 3 12,-3 4-6,3-1 4,-1 0-41,1 2 28,2 2-11,1-1-7,-1-2-1,4 2-8,3-4 2,0 1-17,2-2 27,2 0-21,0-2 13,3-2-9,4 0 17,0-4-13,-1-2 17,6-1-20,-1-4 9,0-2 5,4-4-8,-3 1 3,4-4-5,-1-3-4,-2-1 1,2-1-2,-4-3 1,0 0-16,0 0 29,-4 0 6,3 1 1,-6 1 15,3 1 7,-1 1 11,-2 0-19,-1 2-8,-1 2-15,1 2 23,2-1-31,0 2-4,2 1-1,2 3 4,0-2-2,2 6-5,3-2 4,0 4 0,0 1 2,5 1 0,-1 3-1,2 0-6,-3 0 1,3 1 6,-1 4-4,0-1 32,-2-2-42,-1 1 4,-4 2 5,3-2-7,-6 1 3,0-2-4,-1 0 1,-3 1-6,-4-4 7,2 0 6,-4-1-11,1-2 5,-2-6-5,0 8 4,0-8-1,0 0 5,-9-4-8,6-1 4,-1-4 2,2-1-2,2-4 7,0-3-8,2 0 2,2-1-3,0 0-3,0-2 0,1 1 4,4 0-1,0 2 3,-2 4-3,5 1 10,-2 0-12,2 3 18,3-2-22,-1 5 11,1-1-16,3 2-5,-1 2-6,2-1-19,0 3 9,2 0-13,0 0 6,1 2-13,2-1-9,-1 0 2,0 1 4,-2-1 11,-1 1 0,1 1 13,-5-2 6,-2 1-3,-1 0 1,0-1 9,-2 3 3,-11-3 5,13 4 13,-13-4 24,5 10-5,-5-10 31,-6 12-12,-2-2 23,-3 2 1,-6 3-9,2-1-2,-6 3 3,0 1-9,1 0-9,0-1-6,1 2-3,2-4-6,4 0-3,2-1 11,-1 1-3,4-3-2,1-1-6,2-2 4,1 0 2,3-4-3,1-5 7,6 8 4,-6-8-4,16-1-8,-4-3-4,4-2 4,3-4 1,1-1 7,1-4-16,2-2-5,-2-2 11,4-6-12,-3 0 37,-1-2-41,-2 3 53,-5-1-32,0 1 64,-1 0-41,-4 4 47,0 1-42,-4 2 47,-1 4-47,-1-1 38,-1 2-48,1 2 30,-2-2-45,2 4 28,-2 1-48,-1 7 34,0-11-45,0 11 38,-1-6-39,1 6 33,0 0-43,-7 6 43,7-6-39,-4 12 38,4-1-42,-2 0 42,2 1-58,0 3-2,1 2-110,0 0-24,1 2-15,0 0-24,-2-1-32,0 3-50,3-3-124,-2 0-248,0-2-172</inkml:trace>
  <inkml:trace contextRef="#ctx0" brushRef="#br0" timeOffset="69555.33">18485 16804 346,'0'0'308,"7"-4"-87,-7 4 2,9-6-47,-9 6-58,8-5 5,-8 5-43,11-7 7,-4 2-41,-1 2 13,3-2-35,0 1 18,0-3-29,-1 2 15,1 0-22,1-2 19,-1 2-25,0-2 22,-1 2-23,0 0 34,-1 0-13,-7 5 21,9-8-16,-9 8 6,7-5-17,-7 5 17,5-6-22,-5 6 19,0 0-12,0 0 14,-16 2-14,16-2 15,-12 5-17,3-1 12,-1 1-5,0 2-4,-2-2-14,2 1 6,1 1 8,0 0-5,2 0 4,0 0-9,2-2-8,0 2 5,2-2 8,3-5 0,-5 10 2,5-10-3,0 0-3,7 7 3,-7-7-5,0 0 4,13-1-2,-13 1-2,12-6-2,-7 1-2,-1 3-2,1-5 2,-2 2-2,-2 0-10,-1 5 6,5-12 4,-5 12 10,-2-10-8,2 10 6,-7-7-5,7 7 9,-11-2-8,1 4 2,1 1-1,-2 2 7,-4 1 9,4 2-10,-1 1-5,-1 2-1,2 0-1,0 3 2,4-1 2,-1 0-5,3 1 13,-1 2-18,2-1 5,4-1-2,0-2 8,6 4-20,-2-3-32,1 0-45,0-2-32,2-1-40,2-1-75,-2-3-73,2-1-223,-9-5-33</inkml:trace>
  <inkml:trace contextRef="#ctx0" brushRef="#br0" timeOffset="70701.2">18649 16820 205,'9'-9'466,"-1"-1"-98,2 3-60,-1-3-59,1 3-39,-1 0-23,1 2-28,-1 1-28,2-1-23,0 2-21,-3 1-14,5 1-20,-13 1-3,17 0-4,-6 1-11,-2 3-9,0-2-2,0 1-3,-1 2-5,0-1 1,-1 1-7,-1 0 4,2 3-10,-3-1 3,0-2-3,-3 2 6,2 2-1,-2-2-1,-1-1-2,-1-6 1,1 12 6,-1-12-5,0 7 6,0-7 0,0 0 32,0 0-42,0 0 1,0-9-1,3 3-9,0-4 6,1 0 15,0-3-19,3 1-1,0-2 2,2-2 43,4 0-59,0 1 41,1-1-53,-1 1-2,2 0-30,-2 1-4,2 1-14,-5 4-24,4-1-13,-2 3-11,-2 2-2,0-1-1,-2 5 4,-8 1 10,15-3 3,-15 3-3,14 4 32,-14-4-12,9 8 29,-7-1-18,3-1 48,-3 1-27,2-2 44,-3 1-26,2 0 39,-3-6-37,4 11 54,-4-11-25,1 10 65,-1-10-11,4 8 53,-4-8-6,2 5 22,-2-5-31,4 6 4,-4-6-33,0 0 15,0 0-28,13 1 36,-13-1-17,0 0 16,10-1-21,-10 1 13,0 0-18,0 0 14,14 0-30,-14 0-1,0 0-8,0 0 6,10 3-10,-10-3 12,0 0-16,7 3 9,-7-3-8,0 0 8,4 9 0,-4-9-13,0 0-2,2 8 12,-2-8-7,0 0 5,4 7-5,-4-7 6,0 0-1,5 5 5,-5-5-5,0 0 1,12 2 1,-12-2-10,11-4 5,-6 1-5,4-1 3,-2-1-5,-2 1-2,1-3 4,-1 2-1,0 1 14,-5 4-4,7-9 8,-7 9-16,2-6 16,-2 6-30,0 0 33,-5-5-32,5 5 22,0 0-17,-16 2 1,8 1 3,8-3-2,-17 5 4,10-2-5,0 1-5,-1 1-5,8-5 12,-11 5-2,11-5-4,-6 7 9,6-7 3,-4 5 1,4-5-5,0 0 3,0 0 7,8 3-16,-8-3 5,11-5-3,-11 5 3,13-9-3,-7 4 6,2 1-3,-1-2 23,0 1-26,-1 2 31,-2-4-30,-4 7 27,5-8-35,-5 8 38,4-9-38,-4 9 40,0 0-49,0 0 32,-17 2-28,8 1-2,-3 3 6,0 2 4,-2 0-6,-1 3 9,-2-1-4,3 2 9,0 1-5,0-1 4,1 2-5,3-2 0,2 0 0,3 0 1,1-2-6,-2 2 0,6-3 8,4 0 2,2 0-3,1-2 5,4-2 39,6-1-46,3-1 1,1-1-3,7-2 4,1-2 1,6-1 2,-2-3 4,5 3-7,-3-6-2,6 1 10,-7 0 1,-2-1-10,-2 1-1,-6 1 3,-4 1 1,-3 1-2,-1 0 8,-3-1-1,-3 2-3,-3 2-4,-7 2 4,0 0 4,0 0-14,0 0 15,0 0 9,-17 4-19,7 1 10,0 0-12,-2 2 0,-1 0 13,2 0-12,1 1 4,2-3-6,0 3-2,1-3 14,2 1-10,0-1 10,5-5-1,-2 8 12,2-8 9,7 5 9,-7-5-7,12-3 6,-3 0 12,3-1 0,1-2 10,1-2-2,0 0 6,0-2-12,0-4-8,-1-1-7,-2-2-1,3-6 27,-2-1-48,-2-2 33,-1-2-46,-4-1 37,0 2-35,-4 3 45,1-3-38,-2 3 42,-3 0-45,1 2 15,-2 5 2,1 0 0,-1 3-6,0 2-4,-2 4-5,0 1-1,-1 4-1,7 3-2,-16 0 3,8 2 36,0 4-47,-1 4 44,-1-1-52,4 7 43,-2 0-43,0 3 47,1 2-51,4 2 5,-3-1 0,5 5 2,-1-1 11,2 0-11,0 3-28,2 0-38,-1 1-50,7 2-42,0-2-26,1-3-22,4 0-69,1-1-41,4-3-153,1-5-210,4-1-192</inkml:trace>
  <inkml:trace contextRef="#ctx0" brushRef="#br0" timeOffset="71637.55">20011 16988 275,'0'0'314,"-3"8"-42,3-8-14,-5 5 11,5-5-6,0 0-24,0 0-46,0 0-36,1-10-29,8 1-21,2-6-4,7-4 6,8-6-5,-2-3-8,3 1-3,3-4-3,0 0-3,-2-1-20,-1 1-10,-2-3-11,1 0-4,-4 0-8,1-2-18,-3 0 7,-2-3-11,1 0 1,-4 3-1,0 0-7,-5 7-4,-1 1 0,-3 4-1,-1 3-5,-3 4 2,-1 5-7,-1 1 1,-3 5 1,3 6 1,-9-2 9,2 6-9,-5 6 2,1 5 2,-7 6-4,4 4 47,-4 6-50,0 1 45,3 2-53,-2 2 6,7-2 6,1-5-3,2 2 2,1-4 3,6-1 4,0-1 2,4-1-3,2-2 2,1-1 5,4-4-7,1 0-9,2-5-13,2 0-19,0-3-1,0-1-18,2-4 3,1-1-13,-1-2-1,-1-2 5,3-2-5,0-1 22,0-3 6,0 2 14,-4-2 0,-1 0 18,-3 3 27,-1-1-6,-1 0 6,-1 2-12,-2 0 8,-7 3-6,11-4-1,-11 4 0,0 0-4,8 4 9,-8-4-4,0 11-4,-3-5 7,2 1 2,0 1-1,-2-1-7,0 0 0,2 1 1,0-2 0,0 1-2,1-7 4,1 11-11,-1-11-2,5 6-12,-5-6-23,12 3-5,-12-3-4,20-4-17,-7-1 3,2 0-12,4-2-6,2-4-3,4-2-50,1-1 41,3-6-32,2 1 43,2-4-21,-2 2 35,-2-3-9,0 2 43,-2 0-13,-6 0 52,-1 6-6,-7 1 57,2 0-19,-4 3 25,-1 2-29,-4 1 3,-1 2-22,-2 2 21,-3 5-27,1-7 29,-1 7-21,0 0 21,-6 2-26,6-2-1,-8 11 14,2-4 15,2 4-23,0 0 16,0 2-20,2 1 24,0 2-16,2 0 19,0 1-5,0-1 6,0 1 3,3 1-1,0-1-4,-1-1 5,2 1-9,-1 0-4,-1-1-1,4 0-11,-4-5-7,0 1 7,-2-1-1,0 0 10,0-3 6,-2 0-8,-2-1-2,-5-2-11,4-1 6,5-4-2,-16 5 6,16-5-7,-19 1-5,19-1 4,-20-1-2,10 1-2,10 0 4,-17-3 14,17 3-20,-13-4 7,13 4 3,-11-5-17,11 5-11,-3-8-6,3 8-8,5-11-8,2 4 3,2-3-6,5 0 2,0-2-6,5 0-1,4-5-7,0 0 25,6-5-15,1-1 22,-1 2-13,0-3 25,2 0-20,-3-1 22,0 3-7,-3-1 23,-4 2 15,-4 1 41,-2 5-4,-3 0 10,-2 1 13,0 2-24,-2 0-10,0 5-6,-3 0-15,-1 0-3,-4 7-8,3-5 10,-3 5-9,0 0-7,-7 4 5,3 2 24,-1 4-43,-2-1 4,0 5-10,0-2 9,2 5 6,-1-2-1,-1 3 1,2 1 5,0 4-1,1-5-5,2 0-31,2 2-35,0-2-32,0 0-34,6-1-43,-1 0-42,0-2-111,2 0-309,2-1-139</inkml:trace>
  <inkml:trace contextRef="#ctx0" brushRef="#br0" timeOffset="71829.15">21353 16557 305,'-4'-3'317,"4"3"-60,-5-5-77,5 5-12,0 0-58,0 0-6,10-6-36,2 6-11,3-1-11,5-1-10,8 2-8,1-3-21,8 1-45,3 1-31,-1-1-30,0 2-31,0 0-3,-8 1-253,-2 0 159</inkml:trace>
  <inkml:trace contextRef="#ctx0" brushRef="#br0" timeOffset="72014.5">19987 17186 369,'0'0'383,"-14"0"-83,14 0-48,18-2-50,9 1-24,11-4-22,20-2-4,25-3-24,14 0-10,33-3-30,9 4-18,8 3-52,4 6-113,-3 2-215,-2 6-323,-3-1-142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10-28T06:13:26.2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9825 5506 50,'0'0'92,"-13"-2"-51,13 2 43,-14-2-46,14 2 26,-10-1-56,10 1 39,0 0-46,-17-2 36,17 2-39,0 0 27,-12 0-38,12 0 39,0 0-41,0 0 38,-11 0-27,11 0 25,0 0-35,0 0 58,0 0-26,0 0 49,0 0-30,0 0 40,5 8-24,-5-8 31,18 6-12,-7-6-4,4 1-5,1 1-4,3 0-5,3-1-12,3 0-4,1 0-8,2 1-6,-1-1 2,5-1-3,-1 1-10,-2-1-1,4 0-1,-1 0 3,0 0 1,-1 0-5,2 0 2,-2 0-13,-1 0 8,0 0 2,-1 0-5,-2 0 2,-3-1 0,-4 1-2,1-1-6,-2 1 9,-3 0-2,0-2 0,-4 2-8,-1 0-3,-11 0 2,21 0 8,-21 0-6,16-1 6,-16 1-4,0 0 3,13 0-2,-13 0-5,0 0-12,0 0-16,-8 5-8,8-5-19,-12 3-11,3 1-60,0-3 41,-5 3-35,2-1 19</inkml:trace>
  <inkml:trace contextRef="#ctx0" brushRef="#br0" timeOffset="703.2">9463 5617 41,'-13'0'164,"0"0"-73,13 0 14,-17 1-63,17-1 30,-14 2-15,14-2-44,0 0 64,-7 5-23,7-5 40,0 0-14,13 2 17,-4 0-1,4 0-22,3-1 7,5 1-1,5-2-11,4 1 5,2-1-8,7 0-5,4 1-18,1-1-2,6 0-1,1 0-10,-2 0-4,-5 1-4,0-1-1,-2 2-12,-1 0 10,-1-1-11,-1 0-9,-7-1 13,-2 1-8,-2 1-2,-4-2 6,-1 0-16,-4 2 16,-1-1-7,-3-1 6,0 0-7,-3 2 3,-12-2 3,23 1-6,-23-1 11,16 0 0,-16 0 3,0 0-13,15 0 6,-15 0-23,0 0 15,0 0 7,0 0 2,-18 0-9,18 0 5,-25 0 2,3 0-4,3 0 5,-11 0-9,-2 1 1,-5 0 4,-5-1-2,-8 2-2,-1 1 3,-3-1-5,1 0-2,0-1 4,0-1 1,2 2 0,8 0 0,4-1 4,2 0-4,6-1-9,6 1 12,3-1-1,1 0 3,5 0-3,2 2 1,-2-2 2,16 0-10,-20 0 8,20 0-4,-14 1 0,14-1 9,0 0-4,0 0-4,15 0-2,-2-1 7,6-1 5,4 0-4,5-1-4,3 1 9,5 1-1,0-3-6,2 1 3,-1-1-3,1 1 4,-1 0 9,-6 1-9,1 0-5,-4-3 4,-4 3-9,-2 1 8,-3-1-1,0 1-3,-5-1 1,-1 2 7,1-2 2,-3 2-7,0-1 12,-11 1 2,17-1 4,-17 1-3,14-1-10,-14 1-3,0 0-4,11-4 5,-11 4 1,0 0-11,0 0 8,0 0-2,0 0-3,0 0 1,0 0-8,0 0 10,0 0-4,-1-6 1,1 6-1,0 0 2,0 0-6,-12-1 2,12 1 5,0 0-4,-12-1 2,12 1-1,0 0 0,0 0 1,-13 0-6,13 0 0,0 0 11,0 0-3,0 0 4,0 0-2,-8-3-15,8 3-24,0 0-19,0 0-22,0 0-21,0 0-20,0 0-45,0 0-41,0 0-269,0 0 48</inkml:trace>
  <inkml:trace contextRef="#ctx0" brushRef="#br0" timeOffset="1848.1">13122 5617 20,'0'0'123,"0"0"-54,-15-2 34,15 2-64,0 0 32,-10-1-42,10 1 38,0 0-49,0 0 33,0 0-33,0 0 46,0 0-22,12 1 30,0-1-17,4 0 31,4 0 1,2 0-15,6-1-12,0 1 5,5 0-19,3-1-1,4 1 2,0-1-9,-1 1 0,6-2-9,6 1 8,-1 1-10,1-1-7,1 1 3,0-1-5,0-1 5,-1 1-9,0 0 2,-2-2-3,-1 3 0,-6-3-6,0 2 3,-1 0 2,-2-2-4,0 2 3,-2-2-4,-2 1-2,-6 2 1,0-3 1,-2 1 0,-6 1-6,1 0-5,-3 0 12,-5-1-8,0 2 6,-2-1-6,0 1 2,-12 0-1,18-1-1,-18 1 1,15 0-1,-15 0-14,12-3 23,-12 3-6,0 0 1,0 0-5,0 0 3,0 0-7,0 0-23,-9-2 0,9 2-16,-18 1-22,8 0-8,-3-1-9,0 0-20,-5 3-22,0-3-7,-1 1-12,-4 0-144,-2 1 253</inkml:trace>
  <inkml:trace contextRef="#ctx0" brushRef="#br0" timeOffset="2829.89">13238 5617 16,'-14'0'155,"2"1"-67,12-1 26,-16 0-67,16 0 34,-14 2-44,14-2 21,-12 0-39,12 0 32,0 0-36,0 0 46,0 0-26,0 0 51,0 0-31,11 6 49,0-5 4,5-1 0,4 0-25,1 0-11,7 0 5,3 0-12,5-1-5,2 0-1,3 0-10,9-3-3,2 2-4,1 1-7,-1-1-8,2 0 3,-2-1-3,0 2-4,-3 0-5,-4 0-4,-4-1 1,-2 1-2,1 1-7,-8-1 6,-3 1-7,1 0 1,-4-3 0,-4 3-5,-1 0 7,-2 0-1,-4 0-1,-1 0 3,0 0 1,-3-2 5,-11 2 4,20 0 7,-20 0-3,15 0 0,-15 0 0,14 0-7,-14 0 0,12 0-2,-12 0-3,0 0-6,15 0 1,-15 0 1,0 0 1,0 0-9,14 0 6,-14 0-5,0 0-3,0 0 12,0 0 3,14 0-13,-14 0 3,0 0-4,0 0-4,0 0 4,0 0 4,0 0 2,0 0-4,0 0 2,12 0 8,-12 0-6,0 0-6,0 0 11,0 0-7,0 0 5,0 0-5,0 0 6,0 0-7,0 0-1,0 0 0,0 0 3,0 0 0,0 0 4,0 0-10,0 0 3,0 0 3,0 0 1,0 0-4,0 0-1,0 0 2,0 0-1,11 0 11,-11 0-7,0 0-14,0 0 12,0 0-4,0 0 3,0 0-2,0 0 0,0 0 5,0 0-8,0 0 12,0 0 3,0 0-4,0 0 7,0 0-5,0 0-6,0 0 2,0 0 8,0 0 3,0 0-7,0 0 2,0 0 1,0 0-7,0 0 3,0 0 2,0 0-6,0 0 6,0 0-7,0 0-2,0 0 0,0 0-3,0 0 10,0 0-5,0 0 6,0 0-9,0 0 0,0 0-2,0 0 5,0 0 1,0 0-4,0 0 5,0 0-6,0 0-1,0 0 2,0 0-1,0 0 0,0 0 3,0 0 5,0 0-7,0 0 4,0 0 0,0 0-7,0 0 3,0 0 2,0 0-1,0 0 9,0 0-3,0 0-5,0 0 4,0 0-8,0 0 7,0 0-3,0 0 1,0 0 2,0 0 10,0 0-26,0 0 18,0 0-2,0 0 9,0 0-7,0 0-1,0 0-6,0 0-1,0 0 6,0 0-7,0 0 2,0 0 5,0 0 0,0 0-6,0 0 2,0 0-4,0 0 6,0 0-5,0 0 5,0 0-9,0 0 9,-1-6-3,1 6 6,0 0-2,0 0 6,0 0-4,0 0 2,0 0 34,0 0-38,0 0 40,0 0-44,0 0 34,0 0-33,0 0 29,0 0-38,0 0 35,0 0-32,0 0 14,0 0-13,0 0 28,0 0-39,0 0 38,0 0-39,0 0 39,-1-6-41,1 6 40,0 0-42,0 0 41,0 0-46,0 0 45,0 0-43,0 0 7,0 0-70,0 0-47,0 0-44,0 0-34,0 0-36,0 0-66,0 0-218,0 0-33</inkml:trace>
  <inkml:trace contextRef="#ctx0" brushRef="#br0" timeOffset="4837.48">3547 8151 137,'-21'0'218,"21"0"-56,-14 0-35,14 0-35,0 0-17,-15 0-14,15 0-13,0 0-6,0 0-11,0 0-7,9 6-2,1-5-1,4 2 1,3 0 4,3-2 0,7 4 12,1-2 6,9 1 6,2-2-4,8 4 11,1-4 8,4 2-2,4-1 8,1-2-16,6 0 10,2 0-22,14-1-9,2-1 5,0 0 2,4-2-9,-1 0-1,-2-1 18,1 1-30,-3-1 25,0 0-27,-4 2-13,-1-2 5,-13 1-1,-2 1 1,-2-1-7,-3 0 7,-4 2 1,-12-2-13,0 3 7,-9-2 5,-2 0-5,-5 2-4,-1-1 2,-4 0 0,-4 1-11,0-1 0,-3-1 12,-11 2-3,15-3-2,-15 3 0,0 0 3,0 0-10,0 0 6,-9-5-1,9 5 5,-22-1-5,6-1 2,-6 4 0,-4-1-10,-5-1 14,-4 4 19,-6-1-23,-8 2 21,-3 3-27,-3-3 26,-13 4-32,-1 0 25,-2 2-18,-2-2 17,-1 0-23,0 2 19,1-2-17,0-2 22,5 1-21,8-3 20,3-1-23,-1 1 22,6-4-20,-2 2 21,3-2-15,7-1 16,1 0-22,2 0 23,3-1-27,0 1 19,-1-1-18,5-1 23,2 1-26,1 1 24,2-3-14,-2 2 18,4 0-23,-1 1 24,1-1-19,4 0 16,3-1-15,-1 1 10,3 0-7,3 1 29,1-1-16,0 1 23,4-2-48,-3 2 42,13 0-22,-15-1 17,15 1-29,-14-2 24,14 2-23,0 0 20,0 0-23,0 0 33,0 0-27,15-5 31,5 3-31,2-2 5,5 1-2,10-3 16,8 0-2,2-1 4,5-1 10,2 0 24,2-1-39,9 1-5,2-1 7,1 1-8,2 0 9,-11 2-9,1 2 4,-3-2-9,2 3-2,-3-1 10,-1 0-8,-3 4 6,-3-3-6,-7 2 1,-1 0 33,-5-1-34,-5 1 26,-3 0-35,-1 0 27,-6 1-28,-1 0 29,-4-1-37,-3 1 30,2 0-26,-3 0 34,-12 0-36,19-1 39,-19 1-44,11 0 40,-11 0-36,0 0 25,0 0-24,0 0-1,-10-3 5,-3 3-2,-1 0 8,-6 0 0,-2-3-1,-5 3 4,-3 0-7,-5 0 7,-4 0-4,-1 0 7,-2-1-7,-3 1-2,1 0 41,-7 0-38,-1 0 31,1 0-39,0 0 2,0 1-10,1 2 5,0-3 12,8 0 2,-3 0-2,4 1 6,-1-1-6,5 0 2,4 0-6,2 0 4,1-1 7,3 1-8,4 0 6,2 0-1,1-3-7,2 2 5,3 1 5,2 0-3,0-1 3,1 1-5,12 0-1,-18 0-1,18 0 3,0 0-5,-15 0 5,15 0-2,0 0-1,9 1 1,-9-1-6,22 4 9,-3-4-1,3 0 1,7 0-6,3 0 7,8 0-2,3-3 6,6 1 33,4 1-44,1-2 7,1 1-7,1-1 2,-2 2 6,1-1-6,-3 0 4,1 0-3,-6 2 3,-5-1 4,-1 1-6,-4 0 3,-3 0 2,-4 0-8,-1 0-2,-2 0 9,-4 1-7,-1-1 12,-3-1-5,-2 1-3,-3 1 6,0-1 3,-1 0 11,-13 0 36,19 0-37,-19 0 36,14 0-41,-14 0 28,15-1-39,-15 1 30,12-1-40,-12 1 32,0 0-39,14-2 40,-14 2-60,0 0 4,10-1-61,-10 1-6,0 0-27,9 2-29,-9-2-37,11 5-47,-11-5-61,8 7-181,-3-5 33</inkml:trace>
  <inkml:trace contextRef="#ctx0" brushRef="#br0" timeOffset="6288.11">7857 7011 191,'11'-6'203,"-3"0"-25,0 3-17,-2-2-11,3 0-10,-3 1-3,0 0 0,-6 4-4,10-7 1,-10 7-42,10-8 2,-10 8-33,5-7 6,-5 7-33,3-10 10,-3 10-24,-3-10 6,0 5-19,-2-2 10,-2 2-15,-4-3 18,1 3-27,-6-2 28,0 1-37,-5 0 28,-2-1-15,-1 0 17,0 1-21,-3 0 18,-3 1-20,-1-1 14,-1 2-12,-1-1 15,-1 0-16,-1 1 16,0 0-21,0 3 23,-2-2-28,-3 1 26,2 1-17,-2 1 18,-1 1-16,-1 2 12,1-1-11,-7 0 10,1 1-13,2 2 20,0 0-20,-1-1 20,0 3-22,4 0 22,-2-1-20,0 1 13,1 2-7,0-2-9,-1 2 5,2 0 3,0 0 0,1 2-1,0 0-10,2-1 16,-1 0-3,8-1 4,0 2-4,0-1 2,2 1 0,0 0-9,2-1 13,0 1-7,1-2-1,2 3 10,0 1-8,5-4 6,-2 3-9,3 0 4,-2 0 5,2 1-5,0 0 2,-1 1-1,3 1 2,0-2-8,0 1 7,5 0 4,-2 1-5,0 0-3,4 2 12,-3-3-9,4 1-5,-1 2 10,2-3-5,-2 1 6,6 0 18,-2 2-23,-2-3 18,4 3-23,0 2 26,2-1-20,0 0 23,0 1-20,2 1 17,2 2-25,1 2 27,1 1-25,-1-2 22,4 1-28,-1 4 2,1-2 11,3 2-5,2-3 4,-2 2-2,0 0 6,4-2-3,-1-1-4,2 2 10,1-3-6,0 1 1,2 1-6,-1-4 15,3 0-4,0 0 3,6 3 2,-4-4-1,2-3 27,4 4-42,3-3 39,-5-2-28,0-2 26,8 2-36,-5-3 36,2 0-34,-1-1 31,7 0-34,-5-1 37,3-1-37,-2-2 29,0 1-32,2-1 32,-2 0-35,3 0 42,-1-2-7,1 1-37,0-2 38,1-2-5,-1 2-4,5 0-3,-3-1 5,2-1 2,1-1-43,0 0 41,-2-1-41,6 0 40,-3-1-40,4-1 44,1 0-44,-3 1 45,-2-2-50,-1-1 48,6 1-43,-7-1 34,-1 1-34,2-2 42,-1 0-41,-3 2 39,4-3-38,-3 1 38,1-1-39,-3 1 36,3-2-31,-5 1 34,2-3-39,-4 4 39,4-5-37,-3 3 30,-2-3-34,2 3 44,-1-3-43,-4 1 34,2 0-36,-2-4 42,1 4-38,-2-3 41,0 1-45,-3 2 47,0-3-44,-1 1 42,0 2-43,0-3 35,0 2-29,-2 0 39,-1 1-40,2-1 41,-3-1-40,0 0 41,-1 1-38,3 0 46,-5 1-42,2-4 41,-3 6-34,1-4 34,0-1-39,-3 2 42,1 0-32,-1-2 34,1 1-37,-3 1 25,5-4-34,-3 2 31,-2-1-31,0 2 35,0-3-36,-2 0 40,2 1-35,-2-1 28,0-1-27,1 0 21,-1 1-20,0-2 34,-1 1-5,-2 2-9,-2-2-4,2-1-3,-2 2-6,0 0-5,0-1 19,0 1-17,-3 0 7,0 1-15,-1-2 20,-2-3-26,-2 3 24,2-1-21,-4-2 24,1 1-29,-3-3 26,1 1-25,-6-1-3,4-1 9,-5-2-2,-1-1 0,-2 1-1,2-1 2,-3 3 1,1-1 0,-3-1 23,-2 1-27,2 4 22,-7-7-33,0 5 29,-4-1-27,-1 4 21,-2 1-30,-4 2-3,-2 1-93,-5 3-1,-1 1-77,-5 4-66,1 2-99,-6 2-398,-3 2-275</inkml:trace>
  <inkml:trace contextRef="#ctx0" brushRef="#br0" timeOffset="9241.94">9250 9455 186,'-18'-2'261,"1"-1"-22,3 0-26,-1-1-12,4 1-31,0-1-25,2 1-12,0 1-29,9 2-13,-14-5-20,14 5-7,-6-5-16,6 5-9,7-3 20,-7 3-35,22-4 21,-3 4-19,2-3 18,8 3-26,11-1 23,3 1-27,11 0 32,5 0-25,2 0 23,3 1-32,1-1 39,13 0-41,-4 3 29,3-3-32,-14 1 29,3 0-45,-2 1 41,-2 0-41,-2 1 35,-2 0-36,-6 2 0,-3-3 10,-8 1-18,-7 1-13,-5-1-13,-2-1-11,-7 2-8,-1-3-9,-4 2-22,-1-1-10,-2 0-21,-12-2-40,12 1-44,-12-1-276,0 0 29</inkml:trace>
  <inkml:trace contextRef="#ctx0" brushRef="#br0" timeOffset="9600.35">9485 9590 49,'0'0'305,"-12"3"-81,12-3-39,-7 5-24,7-5 0,0 0-14,7 4-12,-7-4-21,18 2 3,-4-2-17,5 1-9,3 1-15,6-2 1,4 3-8,5-3 24,2 1-44,3 2 23,-1-2-37,3 0 25,4 0-39,0 1 24,-4-2-34,4 2 9,-4-1-12,-1-1 31,-3 0-37,1 2 32,-2-2-41,-2 1 40,-7-1-37,2 0-2,-7 0 9,-3 0 29,-1 0-37,-1 0 33,-5 0-27,-1 0 31,0 0-27,-14 0 41,23 0-45,-14-1 35,-9 1-39,18-2 39,-18 2-46,13 0 37,-13 0-39,14 0 39,-14 0-45,10-1 18,-10 1-77,0 0-37,14-2-39,-14 2-23,0 0-59,13 2-101,-13-2-181,0 0-16</inkml:trace>
  <inkml:trace contextRef="#ctx0" brushRef="#br0" timeOffset="15392.15">11845 11708 39,'-19'-3'214,"19"3"-36,-12-3-34,12 3-31,-14-4-10,14 4 22,-11-2-7,11 2-14,-9-4-15,9 4-15,-9-4-13,9 4-17,0 0-8,-9-3 0,9 3-5,0 0-5,0 0-23,0 0 17,0 0 14,0 0 3,6-6-3,-6 6 5,14-3-4,-2 3 26,2-1-22,4-2 22,2 2-27,8 0 14,0 0-27,9-1 10,3-1-7,11 3 7,0-3-2,5 1 18,2 0-29,2-1 28,1 1-28,3 1 19,12-3-30,-1 4 24,2-1-33,0 1 26,-2 0-27,3 1 26,-3 2-29,-2-1 29,-13 1-30,1 1 22,-2 1-21,-1-1 28,-2 0-30,-3 0 26,0 1-22,-2 1 22,-2-1-32,-5-1 33,-3 0-23,-4-1 22,-2-1-30,-6 1 31,-1-1-30,-4-2 28,-4 3-24,0-2 31,-7 0-32,2 1 37,-3-2-30,-12 0 29,22-2-31,-22 2 25,15-2-35,-15 2 34,10-3-34,-10 3 33,8-5-33,-8 5 24,0 0-36,5-5 7,-5 5-45,0 0-5,5-4-43,-5 4-10,0 0-24,0 0-21,0 0-49,0 0-49,0 0-167,-12 1 103</inkml:trace>
  <inkml:trace contextRef="#ctx0" brushRef="#br0" timeOffset="17393.35">13980 10438 209,'0'0'370,"-11"1"-110,11-1-39,0 0-36,-17 0-15,17 0-38,0 0-12,0 0-34,0 0 7,0-6-42,7 2 13,3-2-37,1-2 20,8-3-29,2-3 18,3-2-31,4-3-8,2-3 10,-2-1 21,0-2-28,-3 2 15,1-2-17,-3 0 19,-4 3-13,0 3 31,-3-1-15,-4 4 51,1 2-3,-4 3-1,1-1-16,-1 3-10,-2 1-8,-2 1-11,0 2 0,-5 5-16,11-4 0,-11 4-21,9 4 33,-5 1-32,-1 5 29,-1 1-27,2 4 27,0 2-31,-3 0 32,2 6-31,1 0 34,-2 3-32,3-1 33,-1 1-41,0 0 42,2-1-31,-2 1 33,-1-1-2,0 0-4,1-1-4,0 0-12,-1-2 5,-2-2 7,-1-2-13,0-1 9,-1-1 1,0 0-3,-4-3 1,-1 2-4,1-4-1,-5-1-1,2 0 5,-3-3-6,-2-1-1,0 0-7,-2-2 11,2-2-2,0 1 9,-1-2 0,3 0 13,-2-1 7,13 0 2,-22 0 4,22 0 0,-16 0-1,16 0 0,-13 0 5,13 0-12,0 0 3,-13-1-7,13 1-5,0 0-5,8-4-3,2 2 0,0-1-11,9-1 9,-2 1-6,5 1-12,1-1-22,2 2-24,-4-2-34,4 3-33,-2-2-50,0 4-59,5-2-60,-3 3-414,2-3-210</inkml:trace>
  <inkml:trace contextRef="#ctx0" brushRef="#br0" timeOffset="17817.33">16434 10349 102,'10'-10'439,"1"4"-100,2-1-83,1 0-36,3 4-74,-2 1 7,4-1-48,-1 3-6,0 3-31,1 0 8,-2 2-38,3 3 21,-3 1-33,-2 4 25,-1 0-33,-6 0 24,-3 3-28,-5 2 24,0 0-41,-6 6 35,-7 2-8,-1 4 3,-8 2-3,2-4-34,-4-1 33,6-6-38,-1-1 20,6-5 8,1-1 81,1-5 18,3 1-16,-1-3-12,5-1 4,0 0-26,4-6 1,-5 6-17,5-6-7,8 6-13,-3-3-7,5 1 5,5-1-7,0-1-3,5 1 1,5 2-9,0 0-7,4-1-16,7-1-24,-2 0-28,4 2-41,-1-2-51,1 1-62,3-1-59,1-3-115,3 0-203,5 0-112</inkml:trace>
  <inkml:trace contextRef="#ctx0" brushRef="#br0" timeOffset="18238.42">18679 10302 126,'11'-5'464,"1"0"-101,-1 1-89,2 1-22,5 0-71,0 2-3,0 1-68,-1 0 6,2 1-56,-2 2 15,-1 0-36,-1 2 21,-1-1-41,-1 3 24,-3 0-37,-1 1 30,-1 3-35,-6-1 22,-2 3-22,-2 1 27,-6 3-36,0 2 28,-2 1 4,-1 4-3,-1 0-4,1-1 3,1-2-27,3-2 19,2-2-7,2-1-3,2 0 0,2-2 2,2 1 5,2-1 5,0 0-3,5 1 8,-2-3 2,1-1-3,-1 0 0,-1-1-6,2 1-3,-5-3-34,3 1 38,-4-3 6,1 3-1,-1-4-31,-3-5 37,-3 14-8,-4-7-35,-4 1 30,-5 1 10,-5-1-9,-6 4 6,-6-3-49,-9 1 11,1 2-62,0-3-5,-2 1-83,10-4-64,-1 0-140,6-2-186,5-3-74</inkml:trace>
  <inkml:trace contextRef="#ctx0" brushRef="#br0" timeOffset="18642.03">19532 10268 286,'0'0'429,"0"0"-89,0 0-96,0 0-36,13 4-60,-13-4 5,1 11-52,1 0 10,-1 1-48,1 3 22,0 3-41,0 0 24,2 6-35,1-2 21,2 2-8,0-4-4,5 1-7,1 1-4,1-2-3,2-4-6,2-2-21,1-3 24,4-2-8,3-4-4,-2-2-1,0-3-4,3-1 0,-1-4-3,-2-2-40,4-4 46,-2 0-39,-1-3 39,-7 2-39,-1 0 39,-2 1-31,-3-1 47,-1 2-26,-3-1 50,-3 4-33,4 0 28,-4 0-32,0 0 20,-5 7-38,7-6 30,-7 6-34,0 0 38,0 0-38,3 8 42,-3-1-36,-3 5 40,1-1-47,1 6 45,-3 0-22,4 4 23,3-2-10,-3 7-6,2-2 0,3 1 3,-2 1-45,3-1 13,-1-2-58,6 4-7,1-3-89,1-3-56,4-2-145,1-2-314,2-6-184</inkml:trace>
  <inkml:trace contextRef="#ctx0" brushRef="#br0" timeOffset="18919.32">21057 10240 281,'5'-6'380,"-5"6"-92,10-6-60,-10 6-30,10 6-45,-2 1 8,2 2-40,3 3 10,5 4-40,0 2 17,3 2-37,6 3 29,-3 0-56,2 1 21,-1 1-10,-3-1-12,-2-4-8,-1 1-10,-1-3 3,-5-1-4,-1 0-6,-4-1 0,2-2 0,-5-1-9,-1-2 5,-4 1-11,-4-4-25,-3 2-22,-2-3-41,-7 0-53,0 0-56,-3-4-52,-4-1-109,1-2-154,-4-3-7</inkml:trace>
  <inkml:trace contextRef="#ctx0" brushRef="#br0" timeOffset="19074.74">21168 10253 98,'29'-25'419,"3"2"-98,1 0-18,6 2-80,2 2 7,1 2-65,4 2 12,1 0-56,4 4 9,-1 1-19,0 3-30,-2 1-17,0 2-10,-10 2-8,0 0-16,-6 2-22,-5 0-65,-1 2-32,-3-1-64,-3 3-47,-6-2-116,-2 2-235,-6-1-63</inkml:trace>
  <inkml:trace contextRef="#ctx0" brushRef="#br0" timeOffset="19433.33">19557 10912 208,'-14'6'419,"3"2"-96,5 0-100,2-2-10,4 4-66,4-3 3,6 4-62,9-2 30,9 3-42,15 0 26,10-5-44,19 2 39,8-2-53,7-2 39,4-2-34,9 0 40,0-1-44,8 0 37,-3-1-49,1 0 59,-4-1-43,-5 1 32,-3-1-42,-4 0 29,-2 1-45,-7-1 31,-15 0-38,-3-1 13,-4 1-22,-4-1 34,-6 0-40,-8 0 32,-5-3-23,-7 2 39,-3 1-20,-2-2 9,-3 1-24,-3-1 16,-3-2-26,3 1 22,-5 0-18,-1 0 12,-2 0-23,-1 2 22,2-3-23,-4 3 16,1 0-20,-8 2 10,13-6-48,-13 6-1,10-2-68,-10 2 15,0 0-54,9-3 6,-9 3-53,0 0-39,0 0-72,1 8-340,-1-8-158</inkml:trace>
  <inkml:trace contextRef="#ctx0" brushRef="#br0" timeOffset="21124.11">9269 14096 104,'-28'0'192,"0"0"-41,1-2-27,4 1-7,2 1-14,2-2-6,0 2-7,5-1-12,-1 0-12,3 1-11,2-1-11,10 1-14,-18 0-3,18 0-4,0 0-3,-13 2 3,13-2 1,0 0 1,8 3 5,1 0 1,5-3 4,4 2-5,3 0 2,9 0-6,7-1 0,6-1-2,9 2 1,5-2-6,4 0-4,17 0 5,2-2-2,3 1 6,2-1 8,6-2 1,2 2 6,3-1-7,4 0 9,2 0-5,4 1-4,1-1-6,-2 0 0,6 0 21,0 2-30,21-1-2,-18 0 0,-3 1-1,3 1-4,-3 1 6,-1-1 20,2 2-33,-3-1-16,-2 1 17,-3 1 2,-5 1-2,-3 1 2,-4-1-1,-6 2 2,-7 0-8,-6 0 34,-13-1-30,-7 2-7,-4-2-6,-4 3-6,-11-2-22,-8 0-16,-4 0-5,-6-1-23,-5 1-27,-4-2-31,-7-4-27,1 8-38,-1-8-233,-10 6 89</inkml:trace>
  <inkml:trace contextRef="#ctx0" brushRef="#br0" timeOffset="21799.95">9380 14219 137,'-19'0'233,"2"0"-58,3 0-13,14 0-37,-16 0-9,16 0-7,0 0-10,0 0-4,0 0-9,23-2-3,-1 2-8,14-1-9,8-1 0,11 0 2,6 2-12,16 0 0,-1-3-7,5 3-6,3 0 15,2 0-34,0 3 7,3-1-5,0 0-2,2-1 5,1 3-4,-2-2-3,0 1 30,1 1-32,1 0 0,1-2 7,3 2 0,0-1 3,-3 0 33,2 1-24,-2-3 27,3 1-34,-3-1 29,2 0-34,-2 1 31,-1-1-40,0 1 35,-2-1-43,-5 1 32,-2 2-41,-5-2 40,-2-1-41,-13 2 26,-1-1-31,-4 1 35,0 1-38,-3-2 33,-4 1-36,-1-1 36,-4 1-39,-5 0 45,-4 1-47,0-2 47,-4 1-47,-3 0 41,-4-2-38,0 2 32,-1-2-28,-3 1 35,-4 0-42,1 0 43,-5-2-21,2 2 8,-5-1-22,2 1 46,-3-2-32,-10 0 45,19 1-28,-19-1 40,13 1-20,-13-1 17,13 0-30,-13 0 18,11-1-31,-11 1 18,0 0-29,13-1 21,-13 1-28,0 0 23,10-2-29,-10 2 26,0 0-20,0 0 15,0 0-19,13-1 17,-13 1-24,0 0 25,0 0-27,0 0 24,0 0-23,0 0 28,9-2-23,-9 2 17,0 0-18,0 0 22,0 0-25,0 0 24,0 0-31,0 0 22,0 0-30,0 0 13,0 0-43,8-2 0,-8 2-74,0 0 2,0 0-53,0 0-13,-14 2-42,14-2-71,-12 2-370,12-2-188</inkml:trace>
  <inkml:trace contextRef="#ctx0" brushRef="#br0" timeOffset="22801.57">4980 12903 117,'-12'-5'153,"3"0"-23,0 1-34,1 2-23,8 2-16,-9-5-10,9 5-11,0 0-1,0 0-5,0 0 13,9-3 2,5 3 1,4 0 5,10 2-5,8-1 6,14 3-14,5-2 5,6 3 0,17 0 7,4 0-12,2 0-1,5-1-7,5 1-4,3 0-3,5-1 6,3 3-8,1-3 10,3 1-4,20 0 8,1-1-6,-1 0 11,1 0-6,2-2 4,-21 0-5,20 0 14,-19-1-12,22 1 9,-3-2-17,-18 0 10,21 0-26,-23 0 17,-2 3-15,0-3 16,-2 0-18,-1 0 22,-5 0-26,-5 1 22,-3 2-25,-4-1 17,-6 1-24,-8-1 26,-15 1-23,-2 1 18,-7 0-31,-4 0 19,-12-1-33,-5-1-16,-6 3-23,-3-3-7,-3 3-35,-7-4-25,-1 0-52,-10-1-279,0 0 55</inkml:trace>
  <inkml:trace contextRef="#ctx0" brushRef="#br0" timeOffset="23881.79">5539 12887 179,'-22'-3'163,"7"1"-34,1-1-22,2 2-29,0-1-11,12 2-12,-16-2 15,16 2-7,0 0 14,0 0-8,13 5 2,5-3 3,7 1-15,10 2 6,10 2-8,7-3-2,7 1-8,11 3 9,12 0-19,2-2 15,4 4-16,2-3 18,2 3-15,0-3 7,4 3-22,1-3 13,2 2-15,5-1 7,-2-3-6,4 4 12,-2-4-18,-2 0 26,5 0-33,-2 0 43,4-3-25,-1 0 23,-3-1-27,2 1 22,-7-1-27,0-1 27,-4-1-32,-2 1 20,-4 0-21,-5 0 23,-2 0-24,-2-2 23,-18 2-27,0 0 27,-4 0-37,-5-1 31,-3 1-35,-9 0 34,-4 0-41,-6 0 50,-2 0-47,-4-1 44,-5 1-28,1-1 36,-3-1 4,-4 2 6,-1 0-41,-2 0 35,-2-1-1,2-1-46,-2 0 37,-3 0-13,-7 2-7,16-5 2,-16 5-4,11-3-1,-11 3-3,10-5-5,-10 5 4,8-7-8,-8 7 6,5-5-4,-5 5 1,5-4 2,-5 4-4,4-5-2,-4 5-4,4-6 5,-4 6 2,0 0-3,6-5 4,-6 5-5,0 0-1,0 0-3,0 0 6,4-6 4,-4 6-6,0 0 1,0 0 0,0 0 2,0 0-13,0 0 18,5-6-10,-5 6 3,0 0 4,0 0-4,0 0 6,0 0-8,0 0 4,0 0-3,0 0-1,0 0 0,0 0 1,0 0-3,0 0-2,0 0 11,0 0-4,0 0 0,0 0 1,0 0-5,3 6 5,-3-6-19,0 0 21,0 0 3,1 7-3,-1-7-4,0 0-33,0 0 43,0 0-33,0 9 29,0-9 16,0 0-50,0 0 39,0 0-40,0 0 44,0 0-3,0 7 0,0-7-3,0 0-33,0 0 39,0 0-38,0 0 37,0 0-39,0 0 35,0 0 4,0 0-38,0 0 12,0 0 29,0 0-37,0 6 39,0-6-40,0 0 40,0 0-37,0 0 38,0 0-41,0 0 43,0 0-5,0 0 0,0 0-5,0 0-5,0 0-2,0 0-5,0 0 11,0 0-9,0 0 2,0 0 1,0 0-1,0 0 3,0 0-8,0 0-1,0 0 8,0 0-5,0 0 1,0 0 0,0 0-1,0 0-1,0 0-1,0 0 9,0 0-2,0 0-3,0 0 4,0 0-4,0 0-3,0 0 2,0 0 0,0 0 3,0 0 1,0 0-5,0 0 2,0 0-2,0 0-6,0 0 9,0 0 0,0 0-4,0 0 0,0 0 5,-6-3-6,6 3 1,0 0-10,0 0 10,0 0 4,0 0-1,0 0-4,0 0-2,0 0-1,0 0 3,0 0 3,0 0 3,0 0-2,0 0-7,0 0 1,0 0-8,0 0-26,0 0-14,0 0-33,0 0-63,-7 5-9,7-5-54,-7 7-48,7-7-51,-9 7-264,5-3-86</inkml:trace>
  <inkml:trace contextRef="#ctx0" brushRef="#br0" timeOffset="36729.1">12007 11623 12,'-16'-2'234,"2"2"-40,3-2-36,-1 1-4,1 1-4,11 0-7,-16-3-20,16 3-17,-12-1-9,12 1-27,-10-1 3,10 1-25,0 0 5,0 0-13,10-2 15,0 2-20,6-2 6,3 2-5,8 0-7,5-1-8,7 1 12,3-1 20,12 1-23,2 0 15,3-1-26,1 1 27,4 0-34,12 1 33,4 0-32,1 0 13,2 1-17,2 0 22,-2 0-28,4-2 19,1 4-19,-5-1 19,3-1-20,-2 0 14,-1 1-22,-2 0 28,3 0-37,-7-1 30,1 2-22,-4-1 27,-13 0-25,-1 0 22,-3-1-27,-2 1 24,-4 0-12,-6-1 18,-5 0-28,-3 0 27,-6 1-30,-4-3 35,-4 1-41,-4 0 36,0 0-25,-4 0 31,1-1-22,-5 0 37,3 1-32,-14-1 38,18 0-26,-18 0 29,17 1-40,-17-1 31,11-1-39,-11 1 32,0 0-39,12-3 35,-12 3-37,0 0 30,0 0-31,-4-7 34,4 7-48,-9-3 42,9 3-34,-13-2 35,5-1-40,8 3 39,-19-2-34,9 1 34,-4 0-41,3-2 25,-5 3-19,0 0 35,-3-1-32,-2-1 31,-1 1-40,-6 0 41,-1 1-40,-3-1 40,-9 1-34,0-1 29,-10 1-34,0 0 32,-4 0-36,-1 0 35,-2 1-32,-4-1 36,-1 0-34,-2 0 31,-2-1-31,-9 1 28,0-1-31,10 1 37,2-2-34,0 1 34,3 0-34,-2-1 37,3 1-34,1-2 23,3 2-14,1-2 23,3 1-35,-2 0 40,5-4-41,2 5 33,8-2-29,-1 0 30,3 0-30,2 1 29,6 0-33,2-2 37,2 3-39,3-2 33,1 2-21,4-2 23,1 3-31,0-3 30,4 3-27,2-1 27,10 1-31,-15 0 41,15 0-43,0 0 32,0 0-27,6 7 28,6-3-30,5 1 31,10-1-31,7 0 36,8 2-34,8 2 38,2-2-35,4 0 32,13 1-32,4-2 30,1 2-29,3-1 30,3 1-29,-1-3 28,-1 1-35,0-1 39,-2 1-36,-1-1 34,-12-1-35,-2 1 36,-1-3-33,-1 2 31,-4-3-32,-3 1 29,-6-1-32,-6 0 35,-3 0-21,-5 0 39,-4-1-34,-4 1 37,-2-2-33,-2 2 34,-3-1-20,0 1 33,-5-1-44,0 1 42,2 0-35,-4-3 32,-10 3-44,18-1 35,-18 1-37,17-3 26,-17 3-33,13-1 37,-13 1-45,10-1 36,-10 1-34,10-2 33,-10 2-46,0 0 39,13 0-24,-13 0 28,0 0-38,0 0 40,11-1-39,-11 1 34,0 0-34,0 0 36,0 0-41,10-1 45,-10 1-32,0 0 36,0 0-49,0 0 47,0 0-37,0 0 36,0 0-34,0 0 37,11-2-41,-11 2 37,0 0-26,0 0 26,0 0-35,0 0 35,0 0-35,0 0 37,0 0-43,0 0 35,0 0-31,0 0 33,0 0-29,0 0 28,0 0-39,0 0 37,0 0-32,0 0 32,0 0-32,0 0 34,0 0-33,0 0 36,0 0-47,0 0 46,0 0-29,0 0 28,0 0-40,0 0 40,0 0-38,0 0 38,0 0-33,0 0 32,0 0-33,0 0 30,0 0-27,0 0 33,0 0-39,0 0 29,0 0-24,0 0 37,0 0-44,0 0 42,0 0-40,0 0 33,0 0-26,0 0 22,0 0-20,0 0 27,0 0-33,0 0 36,0 0-40,0 0 34,0 0-29,0 0 33,0 0-35,0 0 33,0 0-36,0 0 43,0 0-41,0 0 37,0 0-36,0 0 37,0 0-37,0 0 30,0 0-29,0 0 28,0 0-28,0 0 34,0 0-34,0 0 38,0 0-47,0 0 46,0 0-37,0 0 33,0 0-31,0 0 30,0 0-31,0 0 31,0 0-30,0 0 24,0 0-21,0 0 29,0 0-40,0 0 44,0 0-46,0 0 46,0 0-34,0 0 29,0 0-37,0 0 42,0 0-40,0 0 29,0 0-28,0 0 36,0 0-34,0 0 34,0 0-34,0 0 30,0 0-34,0 0 37,0 0-32,0 0 32,0 0-38,0 0 41,0 0-40,0 0 31,0 0-25,0 0 33,0 0-39,0 0 40,0 0-39,0 0 36,0 0-39,0 0 35,0 0-27,0 0 31,0 0-31,0 0 30,9-2-35,-9 2 35,0 0-32,0 0 36,0 0-45,0 0 43,0 0-37,0 0 42,0 0-49,0 0 39,0 0-32,0 0 35,0 0-31,0 0 36,0 0-36,0 0 29,0 0-34,0 0 38,0 0-39,0 0 40,0 0-40,0 0 37,0 0-36,0 0 32,0 0-30,0 0 36,0 0-35,0 0 39,0 0-44,0 0 34,0 0-31,0 0 39,0 0-38,0 0 38,0 0-39,0 0 34,0 0-43,0 0 41,0 0-26,0 0 30,0 0-34,0 0 33,0 0-31,0 0 20,0 0-19,0 0 36,0 0-40,0 0 35,0 0-39,0 0 44,0 0-41,0 0 33,0 0-31,0 0 32,0 0-36,0 0 37,0 0-44,0 0 51,0 0-41,0 0 33,0 0-32,0 0 35,0 0-34,0 0 33,0 0-36,0 0 34,0 0-39,0 0 41,0 0-36,0 0 45,0 0-47,0 0 43,0 0-39,0 0 36,0 0-36,0 0 33,0 0-32,0 0 31,0 0-30,0 0 29,0 0-35,0 0 40,0 0-42,0 0 43,0 0-38,0 0 37,0 0-40,0 0 37,0 0-36,0 0 35,0 0-37,0 0 35,0 0-32,0 0 25,0 0-23,0 0 39,0 0-31,0 0 25,0 0-38,0 0 44,0 0-39,0 0 36,0 0-39,0 0 41,0 0-41,0 0 35,0 0-35,0 0 38,0 0-41,0 0 43,0 0-42,0 0 41,0 0-42,0 0 39,0 0-36,0 0 36,0 0-33,0 0 36,0 0-31,0 0 25,0 0-33,0 0 42,0 0-40,0 0 36,0 0-47,0 0 48,0 0-38,0 0 36,0 0-40,0 0 44,0 0-44,0 0 41,0 0-35,0 0 30,0 0-31,0 0 36,0 0-38,0 0 38,0 0-36,0 0 36,0 0-42,0 0 39,0 0-34,0 0 38,0 0-35,0 0 37,0 0-36,0 0 32,0 0-34,0 0 39,0 0-44,0 0 44,0 0-36,0 0 31,0 0-37,0 0 33,0 0-30,0 0 34,0 0-37,0 0 38,0 0-33,0 0 29,0 0-33,0 0 38,0 0-68,0 0 8,0 0-71,0 0 4,0 0-55,0 0-23,-13 2-57,13-2-79,-13 6-309,7-4-141</inkml:trace>
  <inkml:trace contextRef="#ctx0" brushRef="#br0" timeOffset="53193.12">11969 14859 462,'-15'-2'376,"2"2"-107,-4 6-22,-2 1-63,-5 9 3,-3 5-47,-4 5 21,2 3-52,1 5 19,-4 7-46,2 4 24,9-6-21,3 1-51,1 0 36,8 0-35,3-1 25,3-4-28,7-2 38,2-2-32,6-2-9,6 0 5,3-3 4,0-7 31,6-3-36,0-4 34,5-6-32,-4-2 24,10-5-26,-1-6 16,5-5-27,-1-2 19,-1-6-23,-3 0 17,-5-4-23,-3 0 17,-3-4-2,-11 5-25,-2-2 18,-7 1-25,-6 2 22,-2 0-30,-6 1 26,-6-1-25,-5 3 20,-4-1-23,-5 6 19,-2 2-28,-2 3 14,-3 2-33,3 3 0,5 2-60,-1 0 18,5 4-65,2-1 22,3 0-55,-1 3-16,9 0-49,1-1-80,9-3-295,-5 4-133</inkml:trace>
  <inkml:trace contextRef="#ctx0" brushRef="#br0" timeOffset="53421.67">12449 14826 161,'9'-11'544,"-4"4"-180,-1 0-42,-4 7-100,0 0 0,-8 4-62,-2 6 19,-1 5-61,-6 8 15,-2 10-54,-1 2 19,2 6-49,0 1 39,1 15-6,6 2-67,4-4 47,4-2-42,3 1-2,5-2-12,2 0 2,9 5 4,-1-13-2,9 5 1,-1-11 27,3-7-49,-1-2 34,7-4-65,5-7 17,-1-7-60,-3-4 10,3-2-68,1-7-32,-1-5-60,4-6-53,-6-5-329,2-8-130</inkml:trace>
  <inkml:trace contextRef="#ctx0" brushRef="#br0" timeOffset="53737.89">13003 15369 265,'7'-19'457,"-3"5"-37,3 0-121,-1 1-21,-2 4-89,0 0 1,-2 2-74,2 2 26,-4 5-66,8-5 32,-8 5-8,10 2-17,-10-2-14,11 8-45,-3-4 42,1 4-55,-1 0 42,1 0-51,1 2 43,1-1-58,-2 1 43,0-1-38,0 2 41,0-2-47,0 0 41,-1-1-45,-1-2 51,-3-1-33,-4-5 32,9 2-50,-9-2 41,7-10-46,-4 0 47,-1-4-55,-1-1 50,0-4 9,-1 0-20,3 0 59,-3-1-1,1 0 42,0 2-17,-1 1 14,0 5-19,0-2-6,0 3-29,2 1-2,0 1-21,3 1 5,-1 4-18,4-1 6,1 3-11,-9 2 11,21 0-14,-8 2 11,0 2-13,2 1 10,-2 4-4,4 2 2,-4 1 3,3 3-4,-4 2-2,0 2-20,-1 5-4,-5 0-55,2-2-41,-3 3-90,-4 1 18,-1-3-60,0-3-23,-1 0-44,-2-4-86,-2-3-325,0-5-226</inkml:trace>
  <inkml:trace contextRef="#ctx0" brushRef="#br0" timeOffset="54021.83">13390 15086 17,'10'-25'550,"-1"1"-158,4 3-18,-2 2-96,2 2 12,1 0-77,2 4 15,1 0-64,0 4 4,-2 1-59,2 3 16,-2 1-45,-1 2 9,0 4-36,3 0 19,-4 4-28,-2 3 15,1 1-25,-3 2 17,-3 4-23,-1 1 7,-1 4-16,-3-2 17,-1 6-7,-5-3-4,3 3-3,-3-4-2,1-3-11,1-1 6,-1-3 3,3-2 7,-4 1 23,5-3 21,-2-2 10,0-1-17,6-1-9,-4-6-9,7 8-16,3-7 2,2 1-5,2-2-5,7-2-6,4 0-2,2-2-13,9-4-17,6-1-31,-1-1-15,4-3-39,-2-1-16,0 2-66,-2-5 18,-1 2-76,-2-2-26,-3 3-35,-4-5-67,-7 4-347,-5-4-225</inkml:trace>
  <inkml:trace contextRef="#ctx0" brushRef="#br0" timeOffset="54241.94">14135 14584 430,'-1'-14'444,"-2"6"-119,2-2-33,1 10-51,2-12-38,-2 12-21,13-5-21,0 5-26,2 4-17,6 4-22,3 3 0,3 4-11,3 7-34,1 4 25,-2 4-34,-1 3 8,-2 3-15,1 8 17,-6-3-24,-4 2 22,-5 1-33,-6 5 22,-3-2 4,-6 2-10,-3 2-31,-8 7 29,-7-2-35,-2 1 29,-5-3-39,-4-4-17,-5 0-47,-4-4-37,-5-1-44,-5-4-50,-4-2-74,-8-3-91,0-4-295,-6-5-176</inkml:trace>
  <inkml:trace contextRef="#ctx0" brushRef="#br0" timeOffset="54479.82">12054 16027 520,'0'0'370,"0"0"-34,4 6-102,10-5 9,8 1-68,9-2 27,11-3-56,14-1 31,18-1-61,6-4 32,5-1-30,7 0 36,5-4-39,3 4 0,19-6-15,-20 4-9,0-1 4,-1 3-30,-2-2-12,1 3-8,-4 3-10,-7 0-6,2 1-14,-7 2-4,-6 3-32,-12 0-46,-10 0-14,0 2-77,-12-1 10,-4 0-52,-12 2-15,-4-2-34,-11 0-88,-10-1-371,9 6-215</inkml:trace>
  <inkml:trace contextRef="#ctx0" brushRef="#br0" timeOffset="54790.06">12043 16261 335,'-17'5'372,"2"-1"-82,9 0-43,6-4-46,0 7 4,7-2-26,11-3-4,13-2-23,10 0-1,18-5-31,17 0 13,5-3-8,12-3 5,5-3-4,23-1-10,4-2-4,-3 2 0,-3-1 4,1 1-26,-21 3 1,-2 2-30,5 1 3,-4 0-19,0 2 10,-4-1-23,-2 3 8,-3 2-20,-5-3 10,-4 2-17,-6 2 11,-12 0-15,-4 2 5,-5-2-12,-3 2 13,-10 0-17,-7 0 2,-3 2-26,-4-2 5,-6 0-41,0 0 16,-3 0-30,-3 0 19,-1 0-70,-13 0 13,19 0-62,-19 0-14,9-2-71,-9 2-52,0 0-135,9-3-210,-9 3-166</inkml:trace>
  <inkml:trace contextRef="#ctx0" brushRef="#br0" timeOffset="55517.16">15383 14033 238,'-6'-7'354,"1"-1"-93,-2 3-37,7 5-54,-10-4-18,10 4-21,-13 7 16,6 5-29,-5 5 29,1 5-40,-2 5 21,-1 9-51,-2 2 10,4 3-25,0 1 33,-1 2-6,3 2-2,4-1-46,-2 3 41,6-2-35,-1 4 35,6-5-30,3 1 21,2-3-27,2 0 34,4-5-24,2 0 15,6-4-18,1-3 15,7-4-28,0-1 7,6-4-16,4-3 10,2-3-22,1-4 16,0-2-28,1-4 10,-4-1-39,-2-5-5,-1 0-35,-1-5 23,-5 1-37,-1-3 36,-7-1-45,-1-1 44,-3-2-22,-3 0 41,-4-2-38,-3 1 51,-3-1-37,-1-1 43,-2 2-41,-1 1 47,-1 0-31,-2-2 47,-1 5-37,2-3 46,0 2-42,0 1 30,0 8-29,-1-10 35,1 10-41,0 0 48,0 0-38,0 0 33,10 9-35,-6-1 39,5 2-31,-1 5 42,2 2-32,0 1 33,2 1-34,-1 3 12,2 2-9,0 0 23,-2-1-26,-3-2 23,2 1-25,-2-1 26,-2 0-5,-2 0-4,2-3 2,-4 0-7,-2 1-1,0-2-16,-2 1-65,-4-1-20,3-2-99,0 0-42,-2-2-123,1-2-436,-4-1-309</inkml:trace>
  <inkml:trace contextRef="#ctx0" brushRef="#br0" timeOffset="56209.42">15912 15487 45,'0'0'515,"-4"-4"-130,4 4-91,0 0-61,0 0-27,0 0-32,-16 3-18,16-3-7,-3 12 21,-3-3-57,4 0 16,1 5-28,-1 1-14,-1 2 4,0 1-10,2 2-1,0 5 0,1-1 0,-1 4-8,1-1 0,0 2 10,0 0-27,0 1 11,1 2-20,1 1 13,1-2-20,2-1 3,-2-5 6,3 1 1,2-2 2,-3-2 0,6-4-1,1 0 1,2-1-1,0-2-2,5-4-2,1 0 4,1-3-6,6 0-6,0-3-7,5 0-5,2-3-6,-3 1-4,5-3-2,0 2-3,2-2-3,0-2 0,1 2-2,-1 0-1,0-3-2,2 1-4,-2 2-5,-1-3-8,0 1-15,-1-1-7,-3 1-2,-2 0-21,-4-1 6,1-1-27,-3 2 11,-4-1-30,-1 0 18,-4-2-34,0 0 27,-3-1-33,-3 2 47,-1-4-19,-4 2 49,-1-1-31,-2 0 54,-2 1-32,-3-3 44,-1 1-34,0 0 44,-2-1-41,-1 3 59,1-4-39,0 5 43,-1-3-34,1 2 7,2 2 40,-2-4-43,6 8 5,-7-7 2,7 7-8,0 0 48,0 0-34,0 0 33,0 0-34,8 4 32,1 3-15,1 1 24,3 1-29,0 3 32,1 1-23,4 3 16,1 2-23,-3 1 7,2 1 4,1 3 0,1-1 7,-4 2-1,1-2-6,-2 4-4,-2-1 0,-1 0-3,-2 1 2,-4-2-4,-1 0 2,-2 0 0,-6-2-5,0 4 1,-5 1-2,-4 0-5,-6 2 2,-4 2-4,-3-3-6,-1-1-18,-4-2-45,-1 2-83,1-4-60,-4 0-73,-1-1-65,1 2-166,-3-2-248,1-2-263</inkml:trace>
  <inkml:trace contextRef="#ctx0" brushRef="#br0" timeOffset="60746.23">4896 4300 101,'-11'-7'123,"0"0"18,4 1-66,0 1 11,0-2-49,3 1 26,0 1-41,4 5 13,4-12-18,6 6 23,3 1-18,7-2 36,12 1-19,10-3 25,12 1-19,18-1 27,12 1-22,9-1 23,13 1-21,27 0 15,10-3-31,9 6 19,3-1-20,5 0 18,1 4-28,5 2 19,-1 0-25,-1 2 14,-3 1-22,-2 1 24,-3 1-29,-5 0 23,-4 2-25,-8 1 16,-9-2-23,-26 2 24,-3-1-20,-6 1 21,-5-1-35,-8 0-3,-9 2-58,-16-3-5,-7 0-86,-5 2-16,-11-5-200,-11 1 163</inkml:trace>
  <inkml:trace contextRef="#ctx0" brushRef="#br0" timeOffset="61066.22">5819 4427 116,'-4'5'130,"4"-5"-24,10 5-28,4-2 9,8-1 6,8-1 6,13 1-5,13-1 6,5-1-2,19-1-13,3-1 0,2 0-8,1-2-11,4 2-5,1 1-13,1-1-1,-1-1-3,-3 1-12,0-1-1,-6 1 2,-3 0-11,-17 0 9,-2 1-15,-5-2-4,-5 2 3,-10 0-3,-9 1-7,-3-1 0,-6 1-2,-2-1 6,-2-1-1,-2 2-3,-4-1 1,-2 0-4,-10 1-28,12-1-22,-12 1-36,0 0-32,0 0-48,-10 1-73,1 0-105,-5 2 199</inkml:trace>
  <inkml:trace contextRef="#ctx0" brushRef="#br0" timeOffset="62029.02">5969 4316 1,'-52'8'14,"0"2"31,-2 2-52,-7 4 32,1 2-25,-3 2 35,-2 5 8,-1 3-16,-2 4-5,-4 4 0,-15 10-45,-2 4 53,-2 4-51,-5 0 12,-1 3 2,-1 0 37,-2 4-60,0 0 63,2 1-7,-5 3 11,3 4-7,0-1-41,-2 5 36,1 0-40,1 2 41,2-1-26,0 3 31,2 0-3,0 3 8,1 2-8,-2 4-10,1 2-35,0 1 41,2 3-38,1 0 56,-1 1-16,4 2 9,0 1-10,2 2-9,1 3-22,5-2 22,3-2-34,5-2 36,4 1 0,7-1 3,3-1 1,7 1-13,5 0 4,7-2-32,2 0 32,8-1 0,8-16-4,0 5-2,4 1 3,3 2 5,1 3-9,2 1 4,3 1-1,2 1 2,2-1-1,2 1 5,0 3 4,4 0-5,1-1 5,2 0-1,4 0-5,-1 0 2,4-4 5,2 1 6,1 0 14,3-3-13,1 0-1,7 13 6,-1-17-14,1-2 1,2 0 4,2-2 1,0-3 7,4 0 1,6 12 7,-3-15-3,7 11-4,-4-13 4,8 8-14,-6-12 7,2-2-4,3-1 4,2-5 1,-1 0-10,5-2 9,0-5-16,-2 1 14,2-5-11,1-1 7,0-5-12,-1 0 14,0-3-13,-4-1 9,3-4-14,-5 0 15,-7-8-18,-2 0 14,-2-2-11,-2-1 12,0-4-24,-8-2 14,-1 0-29,-6-4-2,1-1-13,-5-4 14,-1 2-1,-4-5 11,0 0-4,-8-4 12,6 4-10,-6-4 8,0 0-5,3-8 10,-6 1-9,1-2 8,-1 0-2,-1-4 3,1-3-1,0-1 3,-1 1-6,0-1 5,-1-3-4,3-1 4,-2 0-4,1 3 26,-2 1-15,4 1 31,-2 2 0,2 3-3,-1-1-13,4 5 11,-1 1-20,3 2-9,-4 4 18,14 0 13,-1 3-22,0 2 24,6 8-16,1 2 25,1 4-29,7 6 21,-1 2-26,-2 3 21,1 0-32,-2 2 28,-1-2-22,-1 0 18,-2 1-25,-2-2 11,-4-4 20,-1 1-21,-5-4 30,-1 0-26,-3 0 35,-4-3-35,-4 4 28,-5-2-38,-2 3 33,-8 0-33,-6 3 30,-3-1-36,-4-3 31,-3 0-4,-4-1-10,2-3 3,1-2-5,-3-2 2,3-1-9,6-2-18,0-2-8,8-3-42,-1 1-52,3 1-48,2-2-64,1 1-58,7-3-258,0 1-48</inkml:trace>
  <inkml:trace contextRef="#ctx0" brushRef="#br0" timeOffset="65810.17">17158 14166 267,'-15'-8'244,"3"1"-29,-3 0-30,1 0-19,-3 0-12,3 0-32,0 3 1,0-2-10,4 3-33,-2-2-8,3 3-7,2 0-15,7 2-12,-13-5 0,13 5-3,0 0-8,0 0 8,0 0 3,4 9 22,10-6-33,4 2-2,7 0 1,11-1-2,2-1-3,11-1-5,2-1 3,0 0-5,2-1-3,-2 1-7,-9-1-2,-1 0 5,-3 2-7,-6-2 7,-1 1-3,-3 2-6,-4-2-6,-2 1-1,-4 0 8,-2 1-6,-2 2 1,-2-3-2,-2 5-3,-3-2 7,-2 3-3,-1 1 4,-2 0 30,-2 3-30,0 3 34,-2 3-27,-2 3 37,-1 1-33,-2 3 30,2 3 2,-4 6-34,5-1 27,-1 2-29,0 6 34,0 0-33,2 0 27,-1 4-39,1-2 7,2 1-2,1-6 6,0 3 31,0-2-35,0 1 23,1 5-31,-1-6 32,0-2-40,-1 1 27,-1-2-78,1 0 2,-3-3-76,3 1-72,-2-7-93,3-4-270,-2-3-91</inkml:trace>
  <inkml:trace contextRef="#ctx0" brushRef="#br0" timeOffset="66386.23">17502 15971 278,'0'0'260,"-17"0"-55,17 0-33,-10 2-14,10-2-13,-8 3-7,8-3-7,0 0-1,4 7-2,5-4-18,4-1-12,5 0-16,4-1-12,4 1-5,4-2 16,4 0-47,5 0 26,1 0-43,1 0-4,2 0 0,1 1-7,5 0-10,-6-1 15,-2 3-6,4-3 4,-4 2 10,0 1-26,-2-2 1,0 2-25,-9-2-11,1 2-25,-4-2-24,-4-1-26,-3 0-17,-5 3-39,-2-6-51,-13 3-261,18-1 29</inkml:trace>
  <inkml:trace contextRef="#ctx0" brushRef="#br0" timeOffset="66619.92">18076 15874 367,'-11'-5'254,"11"5"-58,-15-3-34,15 3-17,0 0-12,-9 4-17,9-4-10,5 11-13,-1-4-4,4 3-11,3 0-14,3 2-13,0 2 2,4 1-1,1 2-13,2 0 7,-1 0 6,1 0-11,-2 2-7,0 0 4,-1 1-8,-1-2-6,-2 1-10,-5 0 11,-1 0-6,0 0 1,-4 3-10,-5-4 7,-1 3-13,-6 1 17,-3 4-20,-4-1 14,-4 4-15,-2-2 12,-3 1-39,-1-1-2,-1-1-67,-1-1-12,1 1-84,-1-2-23,2-2-333,0-4-57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12-21T00:07:41.241"/>
    </inkml:context>
    <inkml:brush xml:id="br0">
      <inkml:brushProperty name="width" value="0.2" units="cm"/>
      <inkml:brushProperty name="height" value="0.4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8836 643 0,'-28'0'203,"0"0"-203,0 0 15,-1 0 1,1 0-16,0 0 31,0 0-15,-1 0 0,1 0 15,0 0-16,0 0 1,0 0-16,-29 0 16,29 0-1,-29 0 1,1 0 0,0 0-1,27 0 1,1 0-16,-57 0 15,29 0 1,28 0-16,0 0 16,-1 0-1,1 0 1,0 28-16,0-28 16,-1 0-16,1 0 15,0 0 1,0 0-16,0 0 0,-1 0 15,-27 0-15,-1 28 16,29-28 0,0 0-16,0 0 15,-29 0-15,29 0 16,-57 0-16,57 0 16,0 0-16,-28 0 15,-1 0 1,1 0-1,27 0-15,1 0 16,0 0 0,-57 0-16,29 0 15,-1 0 1,1 0-16,28 28 16,-57-28-16,57 0 15,-29 0-15,29 0 16,0 0-16,0 0 15,0 0-15,-29 29 16,29-29-16,-29 0 16,1 0-1,28 0 1,0 0-16,-1 0 16,-27 0-1,-1 0 16,29 0-15,0 0 0,-28 0-16,27 0 15,-27 0 1,28 0-16,-1 0 16,-27 0-16,28 0 15,0 0-15,-1 0 16,1 0-1,0 0-15,0 0 16,-1 0-16,1 0 16,0 0-16,0 0 15,0 0-15,-1 0 16,1 0-16,-28 0 16,-1 0-1,29 0-15,-28 0 16,-1 0-16,1 0 15,-29 0-15,29 0 16,-57 28-16,0-28 0,28 0 16,29 0-16,-1 0 15,-27 0-15,55 0 16,-55 0-16,27 0 16,1 28-16,-29-28 15,29 28 1,-1-28-16,29 0 15,-57 0-15,29 0 16,-1 0-16,29 0 16,0 0-16,-57 0 15,57 0 1,0 0-16,-29 0 16,1 0-16,28 0 15,0 0 1,-1 0-16,1 0 15,0 0-15,0 0 16,-1 0-16,-27 0 16,0 0-1,-1 0 1,29 0-16,-29 0 16,29 0-16,-56 0 15,27 0-15,1 0 16,-29 0-16,57 0 15,0 0-15,-29 0 16,29 0-16,-29 0 16,29 0-16,0 0 15,0 0-15,-29 0 16,29 0 0,-28 0-1,-1 0-15,-27 0 16,55 0-16,1 0 15,-28 0 1,27 0-16,1 0 16,-28 0-16,-1 29 15,29-29 1,0 0-16,0 0 16,-1 0-16,1 0 0,-28 0 15,-1 0 1,29 0-1,0 0 1,0 0 0,-29 0-1,29 28 1,0-28 0,0 0 30,-1 0-30,1 0 0,0 0 15,0 0-15,-1 0-1,1 0 16,-28 0 1,28 0-17,-1 0-15,1 0 32,0 0-32,0 0 31,-29 0-16,29 0 17,0 0-32,0 0 15,-1 0 1,-27 0 0,28 0-1,-1 0 1,1 0-1,0 0 17,0 0 155,28-57-93,-28 57 47,28-56-110,-29 28 0,29-1 94,0 1-125,0 0 31,0 0 63,0 0-94,0-1 16,0 1-16,0-28 15,0 27 17,0 1 93,0 0-110,57 0-15,-1 0 16,1 28-1,-1 0-15,29-29 16,-57 29-16,57 0 16,-57 0-16,0 0 0,0 0 15,57 0-15,-29-28 16,-27 28 0,-1 0-16,0 0 15,0 0-15,1-28 16,-1 28-16,28-28 15,-28 28-15,57-29 0,-57 29 16,57 0-16,0 0 16,28 0-16,28 0 15,-57 0-15,-27 0 16,-1 0-16,1 0 16,-1 0-16,1 0 15,-29 0-15,0 0 16,85 0-16,-85 0 15,29-28-15,55 28 0,1 0 16,-56-28-16,27 28 16,-27 0-16,-1 0 15,29 0-15,-57 0 0,29 0 16,-1 0-16,-28 0 16,29 0-16,27 0 15,1 0 1,-57 0-16,29 0 15,-1 0-15,29 0 16,0 0-16,-57 0 16,85 0-16,-57 0 15,1 0-15,27 0 16,-27 0-16,27 0 16,-27 0-16,-1 0 0,29 0 15,-57 0-15,29 0 16,-1 0-16,0 0 15,1 0-15,-29 0 16,0 0 0,57 0-16,-57 0 15,57 0-15,-29 0 0,29 0 16,0 0-16,56 0 16,-113 0-16,28 0 15,57 0-15,-28 0 16,-29 0-16,29 0 15,-57 0 1,57-28-16,-57 28 16,0-28-16,142 28 0,-114 0 15,1 0-15,84 0 16,-85-29-16,29 29 16,-29 0-16,29 0 15,-57 0-15,57 0 16,-29 0-1,-27 0-15,-1 0 16,0 0 0,0 0-16,29 0 15,-29 0-15,0 0 16,0 0-16,29 0 62,-1 0-46,-28 0-16,1 0 0,-1 0 16,28 0-1,-27 0 79,-1 0-94,0 0 0,28 0 16,-27 0-1,-1 0-15,0 0 16,0 0 0,1 0 15,-1 0-31,0 0 15,0 0 1,0 0 0,1 0 15,-1 0-31,0 0 16,29 0-1,-29 0 1,0 0-1,0 0 1,0 0-16,1 0 16,-1 0-1,0 0 1,0 0-16,1 0 16,-1 0-1,0 0-15,0 0 16,0 0-1,1 0 1,-1 0 31,28 0-16,-27 0-15,-1 0-1,0 0 48,0 29-1,0-29-46,1 0 0,-1 28-16,0-28 15,0 28 32,-28 28-47,29 1 16,-29-29-16,28 0 15,-28 1-15,28 27 16,-28 0 0,28 29-16,-28-57 15,0 1 1,0-1 0,28-28-1,-28 28 16,0 0-31,29 0 16,-1 1 0,-28-1-1,0 0 17,28-28-32,-28 28 15,28-28 32,-28 57 47,0-29-79,0 0-15,0 0 16,0 1 0,29 27-1,-29-28 1,0 1-16,0-1 16,0 0-1,0 0 1,0 0-16,0 1 31,0-1-15,0 0-1,0 0 1,0 1 0,0-1-1,0 0 1,0 0 31,-29-28 281,1 0-328,0 0 15,0 0-15,-1 0 16,1 0 0,0 0-16,0 0 15,0 0-15,-1 0 16,1 0 0,0 0-1,0 0-15,-1 0 16,-27 0-16,28 0 15,0 0 1,-1 0-16,-27 0 16,28 0-16,-29 28 15,1-28-15,-1 0 16,1 0 0,28 0-16,-1 0 15,1 0 1,0 0-1,0 0 1,0 0-16,-29 0 16,29 0 46,-57 0-46,57 0-16,0 0 15,0 0-15,-29 0 16,29 0-16,-29 0 16,29 0-16,0 0 15,-28 0 1,27 0-16,1 0 16,0 0-1,-29 29-15,29-29 16,-28 0-16,28 0 15,-1 0 1,1 0 0,0 0 15,0 0-15,-1 0-16,-27 0 15,28 0-15,0 0 0,-1 0 31,1 0-15,-28 0 0,27 0-1,-27 0-15,-29 0 16,57 0 0,0 0-16,-29 0 15,29 0-15,0 0 16,0 0-16,0 0 15,-1 0 1,1 0 0,0 0-16,0 0 15,-29 0-15,29 0 0,-28 0 16,-1 0-16,-56 0 16,29 0-16,-29 0 15,-28 0-15,56 28 16,-56-28-16,56 0 15,29 0-15,-29 0 16,29 0-16,-29 0 16,57 0-16,-57 0 15,0 28-15,1-28 0,27 0 16,-84 28-16,56-28 16,-27 0-16,55 0 15,-84 0-15,85 0 16,-29 0-16,57 0 15,-1 0-15,-55 0 16,27 0 0,-27 0-16,27 0 0,1 29 15,-57-29-15,28 0 16,1 28-16,27-28 16,-56 0-16,0 0 15,29 28-15,27-28 16,-27 0-16,27 0 15,1 0-15,-1 0 16,29 0-16,0 0 0,0 0 16,-29 0-16,29 0 15,-57 28-15,57-28 16,0 0-16,-57 0 16,29 0-16,27 0 15,1 0-15,-28 0 16,-1 28-16,-27-28 15,55 0-15,-27 0 16,0 0-16,27 0 0,1 0 16,-28 0-16,27 0 15,1 29 1,0-29-16,0 0 16,0 0-16,-1 0 31,-27 0-16,-1 0-15,29 0 16,0 0 0,0 0-16,0 0 15,-85 0 1,56 0 0,29 0-1,0 0-15,0 0 16,-29 0-16,29 0 15,0 0-15,-1 0 16,1 0 0,0 0-16,-28 0 15,27 0 1,1 0 15,0 0-31,0 0 16,-1 0-1,1 0 1,28 28-16,-28-28 16,0 0 15,0 0 235,-1 0-235,1 0 0,0 0 0,0 0-15,28-28-16,0-1 31,-29 29-15,29-28-1,-28 0-15,28 0 16,0 0 0,-28 28-16,0-57 15,28 29 1,-28 0-16,28-1 16,0 1-1,0 0-15,0 0 16,0 0-1,0-1 1,-29 29-16,29-28 16,0 0-1,0 0 1,0-1 15,0 1 79,0 0-95,0 0 1,0 0-1,0-1 17,0 1 77,57 28-109,-29-28 16,0 28-1,-28-28-15,28 28 16,-28-29 0,29 1 46,-1 28-62,0-28 16,0 28-16,1 0 31,27 0 63,-28 0-79,0 0-15,-56 0 328,0 0-312,0 0-16,0 0 16,-1 0-1,-55 28 110,55-28-109,1 28-16,0-28 16,0 0-16,-29 29 15,29-29-15,0 28 16,0-28-16,-1 28 15,1-28 1,0 0-16,0 0 156,28-28 141,0 0-281,0-1 15,0 1 16,0 0-16,0 0 32,0 0-63,0-29 15,0 29 17,56-85-17,-56 57 1,0 27-1,28 29-15,1-28 16,-1-28-16,0 56 16,0-29-16,1 1 15,27-28 1,0 28 0,-56-1-1,29 29-15,-1-28 16,0 0-1,0 28 1,29 0-16,-57-28 16,28 28-16,0 0 31,0 0-31,1 0 16,27 0-1,1 0 16,-1 0-15,-28 0 31,0 0-31,1 0-16,-29 28 15,28-28 1,-28 28-1,28-28 1,-28 28-16,0 1 31,28-29 1,-28 56 30,0-28-46,0 0-16,-84 114 15,55-142-15,-27 56 16,0-28-16,27-28 16,1 0-16,-28 28 0,-1 1 15,1-1 1,28 0-16,28 0 15,-29-28-15,1 0 16,0 57 47,0-29-48,-29 28-15,29-56 78,-28 29-78,27-29 16,1 0 281,0-57-266,28 29-31,0 0 109,-28 28 63,-29 28-140,1-28-17,56 28-15,-57 0 16,57 1-1,-28-29 1,28 28 62,-28 0-31,28 0 0,0 1-47,-28-29 16,28 28 109,0 0-125,0 0 15,0 0 1,0 1 15,0-1-15,0 0-1,0 0 48,0 29-48,0-29 1,28-28 0,0 56-1,-28-27 1,28-29 0,1 28-1,-29 28 1,28-56-1,-28 29 1,0-1 15,28 0-31,28-28 32,-56 28-32,0 0 15,29-28-15,-1 0 31,28 29 32,-27-29-32,-1 0 0,0 28-31,0-28 16,29 0 0,-29 0-1,-28-28 282,-28-1-281,28 1-1,-29 28-15,1 0 16,0 0 0,28-28-1,-28-28 1,28 27 0,-28-27-1,-1 56 1,29-28-1,-28-1 1,0 1 15,0 28-15,28-28 31,-57 28 0,57-28-47,0 0 0,-28 28 15,0 0-15,-29 0 94,29 0-78,28-29 202,28 29-218,57 0 16,0-28-16,28 28 16,-1 0-16,30 0 15,-58-28-15,1 28 16,141 0-16,56-28 16,85-113-16,84 141 15,-112-57-15,-57 29 16,-112 28-16,196-85 0,-27 29 15,-57 28-15,170-29 16,-142 57-16,-27-85 16,-142 57-16,-28 28 15,56-28-15,-56 28 16,56-56-16,0 56 16,57 0-16,0 0 15,0 0-15,-113 0 0,141 0 16,-141 0-16,-1-29 15,1 29-15,-56 0 16,112 0-16,-112 0 16,-1 0-16,57 0 15,-28 0 1,-1 0-16,-27 0 16,-1 0-16,29 0 15,28 0-15,-29 0 16,-55 0-16,55 0 15,-56 0-15,1 0 16,-1 0-16,0 0 16,29-28-1,-29 28 1,56 0 0,-55 0 30,-1 0 251,0 0-265,0 0-17,-28 28 95,29 1-95,-29-1 1,28-28-16,-28 28 15,0 0 17,28-28 61,0 28 79,-28 29-172,0-29 16,28-28-16,-28 57 16,29-29-1,-29 0 16,0 0-15,0 0 0,0 29-1,0-29 17,0 0-1,0 1-16,0-1 17,0 0-32,0 0 31,0 0 0,0 1 157,0-1 249,0 0-421,0 0 124,0 1-124,0-1 0,0 0 15,0 0 125,0-56 641,0 0-781,0 0 77,0-1-77,0 1-16,0-28 16,0 27 31,0-27-47,0 28 31,0 0 0,0-1-31,0 1 16,28-28 77,-28-1-77,0 1 0,0 28-1,0-1 17,0 1 46,0 0-78,0-29 47,0 29-32,0 0 16,0 0 1,-28 28-32,28-28 0,-29 28 15,1-29 1,0 29 0,28-28 15,-28 28-16,28-28 1,-28 28 0,28-28-16,-29 28 0,29-29 15,-28 29 63,0-56-46,0 28-32,-1 28 15,1-85 17,0 85-1,0-28-16,0 28 1,-1-57 15,29 29 204,29 28-220,-1 0-15,0 0 16,28 0 0,-27 0-1,-1 0 1,0 0-16,0 0 15,-28 28 1,29-28 15,-29 29-31,28-29 16,0 0 31,-28 28-32,28 0-15,-28 0 16,28 1 0,1-29-1,-29 28 1,0 0-16,28-28 31,-28 28-15,0 0-1,28-28-15,-28 29 32,28-29 15,-28 28-47,0 0 31,29 0-31,-1-28 15,-28 29 17,0-1-17,0 28 110,0-28-125,0 1 16,0-1-16,0 0 16,0 29-1,0-29 1,0 0-1,0 28-15,0-27 188,0 55-188,0-55 16,0-1-1,0 0 1,0 0-16,-28-28 15,28 28 17,-29-28-1,29 29-15,-28-1-1,28 0-15,-28-28 16,28 28 15,-28-28-15,28 29-16,-29-29 31,1 28 16,56-28 375,1 0-407,-29-28 1,0-1 78,28-27-63,-28 28-31,0-29 16,28 29-16,-28-57 109,0 57-109,0 0 16,0 0-16,0-1 15,0 1 1,0 0-16,0 0 125,0 0-63,0-1-62,0 1 16,0 0-16,0 0 47,0-1 47,-28 1-79,28 0 16,-28 28-15,-1-56 0,1 27-1,0 1 1,0 28 343,28-28-249,0 0-110,0-1 15,-28 1-15,28 0 16,-29 0 0,58 28 296,-29 28-296,56 0-16,-56 0 15,28-28-15,0 29 16,1-29-16,-1 28 16,0-28-16,0 28 15,1-28 1,-1 0-1,0 28 1,28-28 0,-27 29-1,-1-29 17,-28 28-32,28 0 15,0 28 1,1-56-16,-29 29 15,28-29-15,-28 28 16,28-28 0,-28 56-16,0-27 15,0-1 1,28-28-16,-28 28 16,0 0 30,0 0-30,0 1 0,0-1-1,0 0-15,0 0 16,0 29 0,0-1 124,0-28-109,0 1-15,-28-29 0,0 28-16,0 0 31,-57 0 125,57-28-140,-29 29-1,29-29-15,0 28 16,0-28 0,-1 0-1,1 28 17,28 0-1,-28 0-31,0-28 31,-1 29-31,29-1 16,-28-28 15,28-28 219,0-1-234,0 1-16,0 0 0,28 28 15,-28-56-15,29 27 16,-1 1-16,28-57 15,-27 29 1,-1 28 0,0-29-16,-28 1 15,28-1 1,-28 29 15,0 0 0,0 0 16,0-29-47,0 29 0,0 0 16,0 0-16,0-1 16,0 1-16,0 0 15,0 0 1,0 0 15,0-1-31,28 29 16,-28-28-16,0 0 15,0 0 79,0-1-94,0 1 31,0 0-15,0 0 15,-28 28-15,28-28-16,-28-1 15,0 29-15,0 0 16,-1 0-16,29-28 16,-28 28-16,28-28 15,0 0 1,0-1 0,-28 29 15,0-28-31,-1-28 15,1 56 1,0 0 0,0-57-16,-29 29 15,29 0 1,28 0 15,28 56 219,-28 0-250,57 29 16,-29-1-16,28 0 15,-56 1 1,29-57-16,-29 28 16,0 0-16,0 1 15,28-29-15,-28 28 16,0 0-16,0 0 16,28-28-16,-28 57 15,0-29 1,28 0-1,-28 0-15,0 1 16,29-29-16,-29 28 16,0 0-1,0 0-15,0 0 16,0 29 0,0-1-1,0-27-15,0-1 16,0 0-1,0 0 1,0 29 0,0-29-16,0 28 31,0-27-15,0-1 15,0 0-16,0 0 1,0 0 0,0 1-1,0-1 17,0 0-17,0 0 48,0 29 46,0-1-93,-29-28 171,29 1-187,-28-29 0,-28 0 16,27 0-16,1 0 15,0 0-15,0 0 16,0 0-16,-1 0 16,1 0-16,0 0 15,0 0-15,-1 0 16,1 0 0,0 0-16,0 0 15,0 0 1,-1 0-16,1 0 15,-28 0 32,27 0-15,1 0 14,0 0 1,0 0-47,0 0 16,-1 0-16,1 0 16,0 0-1,0 0-15,-1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7E4E81-A93E-4E64-BCA9-4AE96D22B9E2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CE0A7-035D-41B0-A686-7EE0E4B88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80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BA0C-4EDE-492B-AF2B-A7F15FE5193C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EB7-9212-4797-9423-A65BB7F630C7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BA0C-4EDE-492B-AF2B-A7F15FE5193C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EB7-9212-4797-9423-A65BB7F630C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BA0C-4EDE-492B-AF2B-A7F15FE5193C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EB7-9212-4797-9423-A65BB7F630C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BA0C-4EDE-492B-AF2B-A7F15FE5193C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EB7-9212-4797-9423-A65BB7F630C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BA0C-4EDE-492B-AF2B-A7F15FE5193C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EB7-9212-4797-9423-A65BB7F630C7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BA0C-4EDE-492B-AF2B-A7F15FE5193C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EB7-9212-4797-9423-A65BB7F630C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BA0C-4EDE-492B-AF2B-A7F15FE5193C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EB7-9212-4797-9423-A65BB7F630C7}" type="slidenum">
              <a:rPr lang="en-IN" smtClean="0"/>
              <a:t>‹#›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BA0C-4EDE-492B-AF2B-A7F15FE5193C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EB7-9212-4797-9423-A65BB7F630C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BA0C-4EDE-492B-AF2B-A7F15FE5193C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EB7-9212-4797-9423-A65BB7F630C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BA0C-4EDE-492B-AF2B-A7F15FE5193C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EB7-9212-4797-9423-A65BB7F630C7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BA0C-4EDE-492B-AF2B-A7F15FE5193C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E5EB7-9212-4797-9423-A65BB7F630C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D70BA0C-4EDE-492B-AF2B-A7F15FE5193C}" type="datetimeFigureOut">
              <a:rPr lang="en-IN" smtClean="0"/>
              <a:t>21-12-2021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481E5EB7-9212-4797-9423-A65BB7F630C7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customXml" Target="../ink/ink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customXml" Target="../ink/ink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9.png"/><Relationship Id="rId3" Type="http://schemas.openxmlformats.org/officeDocument/2006/relationships/image" Target="../media/image10.wmf"/><Relationship Id="rId7" Type="http://schemas.openxmlformats.org/officeDocument/2006/relationships/image" Target="../media/image6.png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7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png"/><Relationship Id="rId1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12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11.png"/><Relationship Id="rId4" Type="http://schemas.openxmlformats.org/officeDocument/2006/relationships/customXml" Target="../ink/ink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customXml" Target="../ink/ink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CSN 102: </a:t>
            </a:r>
            <a:br>
              <a:rPr lang="en-IN" dirty="0"/>
            </a:br>
            <a:r>
              <a:rPr lang="en-IN" dirty="0"/>
              <a:t>Data Structures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774632" cy="1752600"/>
          </a:xfrm>
        </p:spPr>
        <p:txBody>
          <a:bodyPr/>
          <a:lstStyle/>
          <a:p>
            <a:r>
              <a:rPr lang="en-IN" dirty="0"/>
              <a:t>Sorting Techniques: Bubble Sort, Insertion Sort, Selection Sort, Quick Sort, Merge Sort, Heap Sort, Bucket Sort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96680" y="3434040"/>
              <a:ext cx="7779240" cy="2523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2360" y="3426120"/>
                <a:ext cx="7788240" cy="253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7841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sort: Example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3842217"/>
              </p:ext>
            </p:extLst>
          </p:nvPr>
        </p:nvGraphicFramePr>
        <p:xfrm>
          <a:off x="457200" y="1600200"/>
          <a:ext cx="35387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9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Curved Up Arrow 9"/>
          <p:cNvSpPr/>
          <p:nvPr/>
        </p:nvSpPr>
        <p:spPr>
          <a:xfrm flipH="1">
            <a:off x="611560" y="1989223"/>
            <a:ext cx="2592288" cy="3600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5303549"/>
              </p:ext>
            </p:extLst>
          </p:nvPr>
        </p:nvGraphicFramePr>
        <p:xfrm>
          <a:off x="467544" y="2564904"/>
          <a:ext cx="35387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9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355976" y="1628800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iteration, swap(a[0],a[4])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4355976" y="2564904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iteration, swap(a[1],a[1])</a:t>
            </a:r>
            <a:endParaRPr lang="en-IN" dirty="0"/>
          </a:p>
        </p:txBody>
      </p:sp>
      <p:graphicFrame>
        <p:nvGraphicFramePr>
          <p:cNvPr id="1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5505100"/>
              </p:ext>
            </p:extLst>
          </p:nvPr>
        </p:nvGraphicFramePr>
        <p:xfrm>
          <a:off x="443947" y="3356992"/>
          <a:ext cx="35387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9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Curved Up Arrow 15"/>
          <p:cNvSpPr/>
          <p:nvPr/>
        </p:nvSpPr>
        <p:spPr>
          <a:xfrm flipH="1">
            <a:off x="1763686" y="3746015"/>
            <a:ext cx="1944217" cy="3600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42723" y="3385592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iteration, swap(a[2],a[5])</a:t>
            </a:r>
            <a:endParaRPr lang="en-IN" dirty="0"/>
          </a:p>
        </p:txBody>
      </p:sp>
      <p:graphicFrame>
        <p:nvGraphicFramePr>
          <p:cNvPr id="1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1934496"/>
              </p:ext>
            </p:extLst>
          </p:nvPr>
        </p:nvGraphicFramePr>
        <p:xfrm>
          <a:off x="458168" y="4293096"/>
          <a:ext cx="35387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9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Curved Up Arrow 18"/>
          <p:cNvSpPr/>
          <p:nvPr/>
        </p:nvSpPr>
        <p:spPr>
          <a:xfrm flipH="1">
            <a:off x="2483768" y="4691028"/>
            <a:ext cx="1296144" cy="3600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56944" y="4321696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iteration, swap(a[3],a[5])</a:t>
            </a:r>
            <a:endParaRPr lang="en-IN" dirty="0"/>
          </a:p>
        </p:txBody>
      </p:sp>
      <p:graphicFrame>
        <p:nvGraphicFramePr>
          <p:cNvPr id="2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7463973"/>
              </p:ext>
            </p:extLst>
          </p:nvPr>
        </p:nvGraphicFramePr>
        <p:xfrm>
          <a:off x="433059" y="5175375"/>
          <a:ext cx="35387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9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331835" y="5203975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iteration, swap(a[4],a[4])</a:t>
            </a:r>
            <a:endParaRPr lang="en-IN" dirty="0"/>
          </a:p>
        </p:txBody>
      </p:sp>
      <p:graphicFrame>
        <p:nvGraphicFramePr>
          <p:cNvPr id="2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0909922"/>
              </p:ext>
            </p:extLst>
          </p:nvPr>
        </p:nvGraphicFramePr>
        <p:xfrm>
          <a:off x="402610" y="5949280"/>
          <a:ext cx="35387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9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82400" y="1578960"/>
              <a:ext cx="7755840" cy="4850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080" y="1575000"/>
                <a:ext cx="7765560" cy="486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2394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Sort: Analysis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Worst case:</a:t>
            </a:r>
          </a:p>
          <a:p>
            <a:r>
              <a:rPr lang="en-US" dirty="0"/>
              <a:t>Number of comparison: n-1+n-2+…+2+1 = n(n-1)/2</a:t>
            </a:r>
          </a:p>
          <a:p>
            <a:r>
              <a:rPr lang="en-US" dirty="0"/>
              <a:t>Number of swaps: 1+1+1+…+1(n-1 times)= n</a:t>
            </a:r>
          </a:p>
          <a:p>
            <a:r>
              <a:rPr lang="en-US" dirty="0"/>
              <a:t>Time complexity =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Best Case:</a:t>
            </a:r>
          </a:p>
          <a:p>
            <a:r>
              <a:rPr lang="en-US" dirty="0"/>
              <a:t>Number of comparison: n-1+n-2+…+2+1 = n(n-1)/2</a:t>
            </a:r>
          </a:p>
          <a:p>
            <a:r>
              <a:rPr lang="en-US" dirty="0"/>
              <a:t>Number of swaps: 1+1+1+…+1(n-1 times)= n</a:t>
            </a:r>
          </a:p>
          <a:p>
            <a:r>
              <a:rPr lang="en-US" dirty="0"/>
              <a:t>Time complexity =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128760" y="3434400"/>
              <a:ext cx="861120" cy="2335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4800" y="3430080"/>
                <a:ext cx="869400" cy="234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6036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Build heap using </a:t>
            </a:r>
            <a:r>
              <a:rPr lang="en-IN" dirty="0" err="1"/>
              <a:t>BuildHeap</a:t>
            </a:r>
            <a:r>
              <a:rPr lang="en-IN" dirty="0"/>
              <a:t> method for array elements</a:t>
            </a:r>
          </a:p>
          <a:p>
            <a:r>
              <a:rPr lang="en-IN" dirty="0"/>
              <a:t>In each iteration, delete minimum element from top and store at last position of heap(so far unsorted array)</a:t>
            </a:r>
          </a:p>
          <a:p>
            <a:r>
              <a:rPr lang="en-IN" dirty="0"/>
              <a:t>In every iteration, one more element get added to sorted half of the array</a:t>
            </a:r>
          </a:p>
          <a:p>
            <a:r>
              <a:rPr lang="en-IN" dirty="0"/>
              <a:t>Finally we will get array sorted in descending order</a:t>
            </a:r>
          </a:p>
          <a:p>
            <a:r>
              <a:rPr lang="en-IN" dirty="0"/>
              <a:t>To sort array in ascending order, use max-heap</a:t>
            </a:r>
          </a:p>
          <a:p>
            <a:pPr marL="0" indent="0">
              <a:buNone/>
            </a:pP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C4464DF-0F6B-4782-A4F7-DFB6127C47CD}"/>
                  </a:ext>
                </a:extLst>
              </p14:cNvPr>
              <p14:cNvContentPartPr/>
              <p14:nvPr/>
            </p14:nvContentPartPr>
            <p14:xfrm>
              <a:off x="772120" y="4216360"/>
              <a:ext cx="6360480" cy="380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C4464DF-0F6B-4782-A4F7-DFB6127C47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6120" y="4144360"/>
                <a:ext cx="6432120" cy="52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8652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Heap Sort: </a:t>
            </a:r>
            <a:r>
              <a:rPr lang="en-IN" dirty="0" err="1"/>
              <a:t>Algo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 err="1"/>
              <a:t>heapSort</a:t>
            </a:r>
            <a:r>
              <a:rPr lang="en-IN" dirty="0"/>
              <a:t>(</a:t>
            </a:r>
            <a:r>
              <a:rPr lang="en-IN" dirty="0" err="1"/>
              <a:t>int</a:t>
            </a:r>
            <a:r>
              <a:rPr lang="en-IN" dirty="0"/>
              <a:t> a[], </a:t>
            </a:r>
            <a:r>
              <a:rPr lang="en-IN" dirty="0" err="1"/>
              <a:t>int</a:t>
            </a:r>
            <a:r>
              <a:rPr lang="en-IN" dirty="0"/>
              <a:t> n) {</a:t>
            </a:r>
          </a:p>
          <a:p>
            <a:pPr marL="0" indent="0">
              <a:buNone/>
            </a:pPr>
            <a:r>
              <a:rPr lang="en-IN" dirty="0"/>
              <a:t>    </a:t>
            </a:r>
            <a:r>
              <a:rPr lang="en-IN" dirty="0" err="1"/>
              <a:t>BuildHeap</a:t>
            </a:r>
            <a:r>
              <a:rPr lang="en-IN" dirty="0"/>
              <a:t>(a, n);</a:t>
            </a:r>
          </a:p>
          <a:p>
            <a:pPr marL="0" indent="0">
              <a:buNone/>
            </a:pPr>
            <a:r>
              <a:rPr lang="en-IN" dirty="0"/>
              <a:t>    for(i=n; i&gt;1; i--) {</a:t>
            </a:r>
          </a:p>
          <a:p>
            <a:pPr marL="0" indent="0">
              <a:buNone/>
            </a:pPr>
            <a:r>
              <a:rPr lang="en-IN" dirty="0"/>
              <a:t>        a[i-1] = </a:t>
            </a:r>
            <a:r>
              <a:rPr lang="en-IN" dirty="0" err="1"/>
              <a:t>deleteMin</a:t>
            </a:r>
            <a:r>
              <a:rPr lang="en-IN" dirty="0"/>
              <a:t>(</a:t>
            </a:r>
            <a:r>
              <a:rPr lang="en-IN" dirty="0" err="1"/>
              <a:t>a,i</a:t>
            </a:r>
            <a:r>
              <a:rPr lang="en-IN" dirty="0"/>
              <a:t>);</a:t>
            </a:r>
          </a:p>
          <a:p>
            <a:pPr marL="0" indent="0">
              <a:buNone/>
            </a:pPr>
            <a:r>
              <a:rPr lang="en-IN" dirty="0"/>
              <a:t>    }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Time Complexity:</a:t>
            </a:r>
          </a:p>
          <a:p>
            <a:r>
              <a:rPr lang="en-IN" dirty="0" err="1"/>
              <a:t>BuildHeap</a:t>
            </a:r>
            <a:r>
              <a:rPr lang="en-IN" dirty="0"/>
              <a:t> has time complexity: O(n)</a:t>
            </a:r>
          </a:p>
          <a:p>
            <a:r>
              <a:rPr lang="en-IN" dirty="0"/>
              <a:t>Deleting root element from heap and </a:t>
            </a:r>
            <a:r>
              <a:rPr lang="en-IN" dirty="0" err="1"/>
              <a:t>heapifying</a:t>
            </a:r>
            <a:r>
              <a:rPr lang="en-IN" dirty="0"/>
              <a:t>: O(log n)</a:t>
            </a:r>
          </a:p>
          <a:p>
            <a:r>
              <a:rPr lang="en-IN" dirty="0"/>
              <a:t>Deleting n elements therefore will take: O(n log n)</a:t>
            </a:r>
          </a:p>
          <a:p>
            <a:r>
              <a:rPr lang="en-IN" dirty="0"/>
              <a:t>Total time required: O(n log n)</a:t>
            </a:r>
          </a:p>
        </p:txBody>
      </p:sp>
    </p:spTree>
    <p:extLst>
      <p:ext uri="{BB962C8B-B14F-4D97-AF65-F5344CB8AC3E}">
        <p14:creationId xmlns:p14="http://schemas.microsoft.com/office/powerpoint/2010/main" val="2762128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Heap Sort: Example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0571758"/>
              </p:ext>
            </p:extLst>
          </p:nvPr>
        </p:nvGraphicFramePr>
        <p:xfrm>
          <a:off x="539552" y="1628800"/>
          <a:ext cx="35387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9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860032" y="162880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BuildHeap</a:t>
            </a:r>
            <a:endParaRPr lang="en-IN" dirty="0"/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5193896"/>
              </p:ext>
            </p:extLst>
          </p:nvPr>
        </p:nvGraphicFramePr>
        <p:xfrm>
          <a:off x="539552" y="2276872"/>
          <a:ext cx="35387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9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860032" y="2204864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Delete minimum and move at a[5]</a:t>
            </a:r>
          </a:p>
        </p:txBody>
      </p:sp>
      <p:graphicFrame>
        <p:nvGraphicFramePr>
          <p:cNvPr id="1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9175773"/>
              </p:ext>
            </p:extLst>
          </p:nvPr>
        </p:nvGraphicFramePr>
        <p:xfrm>
          <a:off x="539123" y="2996952"/>
          <a:ext cx="35387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9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859603" y="2924944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Delete minimum and move at a[4] </a:t>
            </a:r>
          </a:p>
        </p:txBody>
      </p:sp>
      <p:graphicFrame>
        <p:nvGraphicFramePr>
          <p:cNvPr id="1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6406150"/>
              </p:ext>
            </p:extLst>
          </p:nvPr>
        </p:nvGraphicFramePr>
        <p:xfrm>
          <a:off x="561660" y="3717032"/>
          <a:ext cx="35387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9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882140" y="3645024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Delete minimum and move at a[3]</a:t>
            </a:r>
          </a:p>
        </p:txBody>
      </p:sp>
      <p:graphicFrame>
        <p:nvGraphicFramePr>
          <p:cNvPr id="1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0076984"/>
              </p:ext>
            </p:extLst>
          </p:nvPr>
        </p:nvGraphicFramePr>
        <p:xfrm>
          <a:off x="571802" y="4437112"/>
          <a:ext cx="35387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9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892282" y="4365104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Delete minimum and move at a[2]</a:t>
            </a:r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7369994"/>
              </p:ext>
            </p:extLst>
          </p:nvPr>
        </p:nvGraphicFramePr>
        <p:xfrm>
          <a:off x="562493" y="5085184"/>
          <a:ext cx="35387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9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882973" y="5013176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Delete minimum and move at a[1]</a:t>
            </a:r>
          </a:p>
        </p:txBody>
      </p:sp>
      <p:graphicFrame>
        <p:nvGraphicFramePr>
          <p:cNvPr id="2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5827705"/>
              </p:ext>
            </p:extLst>
          </p:nvPr>
        </p:nvGraphicFramePr>
        <p:xfrm>
          <a:off x="572230" y="5733256"/>
          <a:ext cx="35387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9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85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Merge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array into two halves, </a:t>
            </a:r>
            <a:r>
              <a:rPr lang="en-US" i="1" dirty="0"/>
              <a:t>recursively </a:t>
            </a:r>
            <a:r>
              <a:rPr lang="en-US" dirty="0"/>
              <a:t>sort left and right halves, then </a:t>
            </a:r>
            <a:r>
              <a:rPr lang="en-US" i="1" dirty="0"/>
              <a:t>merge</a:t>
            </a:r>
            <a:r>
              <a:rPr lang="en-US" dirty="0"/>
              <a:t> two halves</a:t>
            </a:r>
          </a:p>
          <a:p>
            <a:r>
              <a:rPr lang="en-US" dirty="0"/>
              <a:t>Keep dividing until only one element remains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75720" y="759960"/>
              <a:ext cx="8208000" cy="6027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1760" y="756720"/>
                <a:ext cx="8215560" cy="603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931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Merge sort: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endParaRPr lang="en-US" dirty="0">
              <a:sym typeface="Wingdings" pitchFamily="2" charset="2"/>
            </a:endParaRPr>
          </a:p>
          <a:p>
            <a:pPr marL="457200" indent="-457200"/>
            <a:endParaRPr lang="en-US" dirty="0">
              <a:sym typeface="Wingdings" pitchFamily="2" charset="2"/>
            </a:endParaRPr>
          </a:p>
          <a:p>
            <a:pPr marL="457200" indent="-457200"/>
            <a:endParaRPr lang="en-US" dirty="0">
              <a:sym typeface="Wingdings" pitchFamily="2" charset="2"/>
            </a:endParaRPr>
          </a:p>
          <a:p>
            <a:pPr marL="457200" indent="-457200"/>
            <a:endParaRPr lang="en-US" dirty="0"/>
          </a:p>
          <a:p>
            <a:pPr marL="457200" indent="-457200"/>
            <a:endParaRPr lang="en-US" dirty="0"/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Divide it in two at the midpoint</a:t>
            </a:r>
          </a:p>
          <a:p>
            <a:pPr marL="457200" indent="-457200"/>
            <a:r>
              <a:rPr lang="en-US" dirty="0"/>
              <a:t>Conquer each side in turn (by recursively sorting)</a:t>
            </a:r>
          </a:p>
          <a:p>
            <a:pPr marL="457200" indent="-457200"/>
            <a:r>
              <a:rPr lang="en-US" dirty="0"/>
              <a:t>Merge two halves together</a:t>
            </a:r>
          </a:p>
          <a:p>
            <a:endParaRPr lang="en-IN" dirty="0"/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 flipH="1" flipV="1">
            <a:off x="4343400" y="2895600"/>
            <a:ext cx="8382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2209800" y="2362200"/>
            <a:ext cx="533400" cy="533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8</a:t>
            </a: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2743200" y="2362200"/>
            <a:ext cx="533400" cy="533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2</a:t>
            </a:r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3276600" y="2362200"/>
            <a:ext cx="533400" cy="533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9</a:t>
            </a: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3810000" y="2362200"/>
            <a:ext cx="533400" cy="533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4</a:t>
            </a: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4343400" y="2362200"/>
            <a:ext cx="533400" cy="533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5</a:t>
            </a: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4876800" y="2362200"/>
            <a:ext cx="533400" cy="533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3</a:t>
            </a:r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5410200" y="2362200"/>
            <a:ext cx="533400" cy="533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1</a:t>
            </a:r>
          </a:p>
        </p:txBody>
      </p:sp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5943600" y="2362200"/>
            <a:ext cx="533400" cy="533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6</a:t>
            </a:r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4343400" y="2057400"/>
            <a:ext cx="0" cy="1143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161080" y="1678320"/>
              <a:ext cx="4496400" cy="3015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400" y="1675800"/>
                <a:ext cx="4504680" cy="30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5900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Merge Sort: Example</a:t>
            </a:r>
            <a:r>
              <a:rPr lang="en-IN" sz="2800" dirty="0"/>
              <a:t>(cont’d)</a:t>
            </a:r>
            <a:endParaRPr lang="en-IN" dirty="0"/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2524125" y="2611438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u="sng">
                <a:latin typeface="Times New Roman" pitchFamily="18" charset="0"/>
              </a:rPr>
              <a:t>8  2   9   4</a:t>
            </a:r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5884863" y="2647950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u="sng">
                <a:latin typeface="Times New Roman" pitchFamily="18" charset="0"/>
              </a:rPr>
              <a:t>5   3   1   6</a:t>
            </a:r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1658938" y="3252788"/>
            <a:ext cx="71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u="sng">
                <a:latin typeface="Times New Roman" pitchFamily="18" charset="0"/>
              </a:rPr>
              <a:t>8   2</a:t>
            </a: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7453313" y="3243263"/>
            <a:ext cx="71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u="sng">
                <a:latin typeface="Times New Roman" pitchFamily="18" charset="0"/>
              </a:rPr>
              <a:t>1   6</a:t>
            </a: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3454400" y="3241675"/>
            <a:ext cx="71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u="sng">
                <a:latin typeface="Times New Roman" pitchFamily="18" charset="0"/>
              </a:rPr>
              <a:t>9   4</a:t>
            </a:r>
          </a:p>
        </p:txBody>
      </p:sp>
      <p:sp>
        <p:nvSpPr>
          <p:cNvPr id="9" name="Text Box 17"/>
          <p:cNvSpPr txBox="1">
            <a:spLocks noChangeArrowheads="1"/>
          </p:cNvSpPr>
          <p:nvPr/>
        </p:nvSpPr>
        <p:spPr bwMode="auto">
          <a:xfrm>
            <a:off x="5694363" y="3260725"/>
            <a:ext cx="71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u="sng">
                <a:latin typeface="Times New Roman" pitchFamily="18" charset="0"/>
              </a:rPr>
              <a:t>5   3</a:t>
            </a: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1544638" y="3889375"/>
            <a:ext cx="6813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u="sng">
                <a:latin typeface="Times New Roman" pitchFamily="18" charset="0"/>
              </a:rPr>
              <a:t>8</a:t>
            </a:r>
            <a:r>
              <a:rPr lang="en-US" sz="2400">
                <a:latin typeface="Times New Roman" pitchFamily="18" charset="0"/>
              </a:rPr>
              <a:t>     </a:t>
            </a:r>
            <a:r>
              <a:rPr lang="en-US" sz="2400" u="sng">
                <a:latin typeface="Times New Roman" pitchFamily="18" charset="0"/>
              </a:rPr>
              <a:t>2</a:t>
            </a:r>
            <a:r>
              <a:rPr lang="en-US" sz="2400">
                <a:latin typeface="Times New Roman" pitchFamily="18" charset="0"/>
              </a:rPr>
              <a:t>	           </a:t>
            </a:r>
            <a:r>
              <a:rPr lang="en-US" sz="2400" u="sng">
                <a:latin typeface="Times New Roman" pitchFamily="18" charset="0"/>
              </a:rPr>
              <a:t>9</a:t>
            </a:r>
            <a:r>
              <a:rPr lang="en-US" sz="2400">
                <a:latin typeface="Times New Roman" pitchFamily="18" charset="0"/>
              </a:rPr>
              <a:t>        </a:t>
            </a:r>
            <a:r>
              <a:rPr lang="en-US" sz="2400" u="sng">
                <a:latin typeface="Times New Roman" pitchFamily="18" charset="0"/>
              </a:rPr>
              <a:t>4</a:t>
            </a:r>
            <a:r>
              <a:rPr lang="en-US" sz="2400">
                <a:latin typeface="Times New Roman" pitchFamily="18" charset="0"/>
              </a:rPr>
              <a:t>		    </a:t>
            </a:r>
            <a:r>
              <a:rPr lang="en-US" sz="2400" u="sng">
                <a:latin typeface="Times New Roman" pitchFamily="18" charset="0"/>
              </a:rPr>
              <a:t>5</a:t>
            </a:r>
            <a:r>
              <a:rPr lang="en-US" sz="2400">
                <a:latin typeface="Times New Roman" pitchFamily="18" charset="0"/>
              </a:rPr>
              <a:t>	</a:t>
            </a:r>
            <a:r>
              <a:rPr lang="en-US" sz="2400" u="sng">
                <a:latin typeface="Times New Roman" pitchFamily="18" charset="0"/>
              </a:rPr>
              <a:t>3</a:t>
            </a:r>
            <a:r>
              <a:rPr lang="en-US" sz="2400">
                <a:latin typeface="Times New Roman" pitchFamily="18" charset="0"/>
              </a:rPr>
              <a:t>	  </a:t>
            </a:r>
            <a:r>
              <a:rPr lang="en-US" sz="2400" u="sng">
                <a:latin typeface="Times New Roman" pitchFamily="18" charset="0"/>
              </a:rPr>
              <a:t>1</a:t>
            </a:r>
            <a:r>
              <a:rPr lang="en-US" sz="2400">
                <a:latin typeface="Times New Roman" pitchFamily="18" charset="0"/>
              </a:rPr>
              <a:t> 	 </a:t>
            </a:r>
            <a:r>
              <a:rPr lang="en-US" sz="2400" u="sng">
                <a:latin typeface="Times New Roman" pitchFamily="18" charset="0"/>
              </a:rPr>
              <a:t>6</a:t>
            </a:r>
          </a:p>
        </p:txBody>
      </p:sp>
      <p:sp>
        <p:nvSpPr>
          <p:cNvPr id="11" name="Text Box 19"/>
          <p:cNvSpPr txBox="1">
            <a:spLocks noChangeArrowheads="1"/>
          </p:cNvSpPr>
          <p:nvPr/>
        </p:nvSpPr>
        <p:spPr bwMode="auto">
          <a:xfrm>
            <a:off x="1441450" y="4533900"/>
            <a:ext cx="673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   </a:t>
            </a:r>
            <a:r>
              <a:rPr lang="en-US" sz="2400" u="sng">
                <a:latin typeface="Times New Roman" pitchFamily="18" charset="0"/>
              </a:rPr>
              <a:t>2   8</a:t>
            </a:r>
            <a:r>
              <a:rPr lang="en-US" sz="2400">
                <a:latin typeface="Times New Roman" pitchFamily="18" charset="0"/>
              </a:rPr>
              <a:t>	               </a:t>
            </a:r>
            <a:r>
              <a:rPr lang="en-US" sz="2400" u="sng">
                <a:latin typeface="Times New Roman" pitchFamily="18" charset="0"/>
              </a:rPr>
              <a:t>4    9</a:t>
            </a:r>
            <a:r>
              <a:rPr lang="en-US" sz="2400">
                <a:latin typeface="Times New Roman" pitchFamily="18" charset="0"/>
              </a:rPr>
              <a:t>		        </a:t>
            </a:r>
            <a:r>
              <a:rPr lang="en-US" sz="2400" u="sng">
                <a:latin typeface="Times New Roman" pitchFamily="18" charset="0"/>
              </a:rPr>
              <a:t>3   5</a:t>
            </a:r>
            <a:r>
              <a:rPr lang="en-US" sz="2400">
                <a:latin typeface="Times New Roman" pitchFamily="18" charset="0"/>
              </a:rPr>
              <a:t>	       </a:t>
            </a:r>
            <a:r>
              <a:rPr lang="en-US" sz="2400" u="sng">
                <a:latin typeface="Times New Roman" pitchFamily="18" charset="0"/>
              </a:rPr>
              <a:t>1   6</a:t>
            </a: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1574800" y="5232400"/>
            <a:ext cx="5975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        </a:t>
            </a:r>
            <a:r>
              <a:rPr lang="en-US" sz="2400" u="sng">
                <a:latin typeface="Times New Roman" pitchFamily="18" charset="0"/>
              </a:rPr>
              <a:t>2   4   8   9</a:t>
            </a:r>
            <a:r>
              <a:rPr lang="en-US" sz="2400">
                <a:latin typeface="Times New Roman" pitchFamily="18" charset="0"/>
              </a:rPr>
              <a:t>		           </a:t>
            </a:r>
            <a:r>
              <a:rPr lang="en-US" sz="2400" u="sng">
                <a:latin typeface="Times New Roman" pitchFamily="18" charset="0"/>
              </a:rPr>
              <a:t>1   3   5   6</a:t>
            </a: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2990850" y="5937250"/>
            <a:ext cx="361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        </a:t>
            </a:r>
            <a:r>
              <a:rPr lang="en-US" sz="2400" u="sng">
                <a:latin typeface="Times New Roman" pitchFamily="18" charset="0"/>
              </a:rPr>
              <a:t>1   2   3   4   5   6   8   9</a:t>
            </a:r>
          </a:p>
        </p:txBody>
      </p:sp>
      <p:sp>
        <p:nvSpPr>
          <p:cNvPr id="14" name="Line 22"/>
          <p:cNvSpPr>
            <a:spLocks noChangeShapeType="1"/>
          </p:cNvSpPr>
          <p:nvPr/>
        </p:nvSpPr>
        <p:spPr bwMode="auto">
          <a:xfrm flipH="1">
            <a:off x="4356100" y="2424113"/>
            <a:ext cx="565150" cy="84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" name="Line 23"/>
          <p:cNvSpPr>
            <a:spLocks noChangeShapeType="1"/>
          </p:cNvSpPr>
          <p:nvPr/>
        </p:nvSpPr>
        <p:spPr bwMode="auto">
          <a:xfrm>
            <a:off x="5434013" y="2424113"/>
            <a:ext cx="585787" cy="84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" name="Line 24"/>
          <p:cNvSpPr>
            <a:spLocks noChangeShapeType="1"/>
          </p:cNvSpPr>
          <p:nvPr/>
        </p:nvSpPr>
        <p:spPr bwMode="auto">
          <a:xfrm flipH="1">
            <a:off x="2568575" y="3082925"/>
            <a:ext cx="574675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" name="Line 25"/>
          <p:cNvSpPr>
            <a:spLocks noChangeShapeType="1"/>
          </p:cNvSpPr>
          <p:nvPr/>
        </p:nvSpPr>
        <p:spPr bwMode="auto">
          <a:xfrm>
            <a:off x="3328988" y="3062288"/>
            <a:ext cx="492125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" name="Line 26"/>
          <p:cNvSpPr>
            <a:spLocks noChangeShapeType="1"/>
          </p:cNvSpPr>
          <p:nvPr/>
        </p:nvSpPr>
        <p:spPr bwMode="auto">
          <a:xfrm flipH="1">
            <a:off x="6451600" y="3103563"/>
            <a:ext cx="328613" cy="1952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" name="Line 27"/>
          <p:cNvSpPr>
            <a:spLocks noChangeShapeType="1"/>
          </p:cNvSpPr>
          <p:nvPr/>
        </p:nvSpPr>
        <p:spPr bwMode="auto">
          <a:xfrm>
            <a:off x="7099300" y="3103563"/>
            <a:ext cx="390525" cy="236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" name="Line 28"/>
          <p:cNvSpPr>
            <a:spLocks noChangeShapeType="1"/>
          </p:cNvSpPr>
          <p:nvPr/>
        </p:nvSpPr>
        <p:spPr bwMode="auto">
          <a:xfrm flipH="1">
            <a:off x="1808163" y="3719513"/>
            <a:ext cx="215900" cy="227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" name="Line 29"/>
          <p:cNvSpPr>
            <a:spLocks noChangeShapeType="1"/>
          </p:cNvSpPr>
          <p:nvPr/>
        </p:nvSpPr>
        <p:spPr bwMode="auto">
          <a:xfrm>
            <a:off x="2136775" y="3740150"/>
            <a:ext cx="123825" cy="185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" name="Line 30"/>
          <p:cNvSpPr>
            <a:spLocks noChangeShapeType="1"/>
          </p:cNvSpPr>
          <p:nvPr/>
        </p:nvSpPr>
        <p:spPr bwMode="auto">
          <a:xfrm flipH="1">
            <a:off x="3667125" y="3751263"/>
            <a:ext cx="195263" cy="184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" name="Line 31"/>
          <p:cNvSpPr>
            <a:spLocks noChangeShapeType="1"/>
          </p:cNvSpPr>
          <p:nvPr/>
        </p:nvSpPr>
        <p:spPr bwMode="auto">
          <a:xfrm>
            <a:off x="3944938" y="3719513"/>
            <a:ext cx="236537" cy="206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" name="Line 32"/>
          <p:cNvSpPr>
            <a:spLocks noChangeShapeType="1"/>
          </p:cNvSpPr>
          <p:nvPr/>
        </p:nvSpPr>
        <p:spPr bwMode="auto">
          <a:xfrm flipH="1">
            <a:off x="5824538" y="3751263"/>
            <a:ext cx="195262" cy="16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" name="Line 33"/>
          <p:cNvSpPr>
            <a:spLocks noChangeShapeType="1"/>
          </p:cNvSpPr>
          <p:nvPr/>
        </p:nvSpPr>
        <p:spPr bwMode="auto">
          <a:xfrm>
            <a:off x="6102350" y="3740150"/>
            <a:ext cx="123825" cy="1539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" name="Line 34"/>
          <p:cNvSpPr>
            <a:spLocks noChangeShapeType="1"/>
          </p:cNvSpPr>
          <p:nvPr/>
        </p:nvSpPr>
        <p:spPr bwMode="auto">
          <a:xfrm flipH="1">
            <a:off x="7540625" y="3760788"/>
            <a:ext cx="298450" cy="227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" name="Line 35"/>
          <p:cNvSpPr>
            <a:spLocks noChangeShapeType="1"/>
          </p:cNvSpPr>
          <p:nvPr/>
        </p:nvSpPr>
        <p:spPr bwMode="auto">
          <a:xfrm>
            <a:off x="7931150" y="3760788"/>
            <a:ext cx="174625" cy="1857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" name="Line 36"/>
          <p:cNvSpPr>
            <a:spLocks noChangeShapeType="1"/>
          </p:cNvSpPr>
          <p:nvPr/>
        </p:nvSpPr>
        <p:spPr bwMode="auto">
          <a:xfrm>
            <a:off x="1684338" y="4316413"/>
            <a:ext cx="349250" cy="266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9" name="Line 37"/>
          <p:cNvSpPr>
            <a:spLocks noChangeShapeType="1"/>
          </p:cNvSpPr>
          <p:nvPr/>
        </p:nvSpPr>
        <p:spPr bwMode="auto">
          <a:xfrm flipH="1">
            <a:off x="2054225" y="4316413"/>
            <a:ext cx="174625" cy="266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" name="Line 38"/>
          <p:cNvSpPr>
            <a:spLocks noChangeShapeType="1"/>
          </p:cNvSpPr>
          <p:nvPr/>
        </p:nvSpPr>
        <p:spPr bwMode="auto">
          <a:xfrm>
            <a:off x="3532188" y="4314825"/>
            <a:ext cx="349250" cy="266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1" name="Line 39"/>
          <p:cNvSpPr>
            <a:spLocks noChangeShapeType="1"/>
          </p:cNvSpPr>
          <p:nvPr/>
        </p:nvSpPr>
        <p:spPr bwMode="auto">
          <a:xfrm flipH="1">
            <a:off x="3902075" y="4314825"/>
            <a:ext cx="174625" cy="266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2" name="Line 40"/>
          <p:cNvSpPr>
            <a:spLocks noChangeShapeType="1"/>
          </p:cNvSpPr>
          <p:nvPr/>
        </p:nvSpPr>
        <p:spPr bwMode="auto">
          <a:xfrm>
            <a:off x="5719763" y="4305300"/>
            <a:ext cx="349250" cy="266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3" name="Line 41"/>
          <p:cNvSpPr>
            <a:spLocks noChangeShapeType="1"/>
          </p:cNvSpPr>
          <p:nvPr/>
        </p:nvSpPr>
        <p:spPr bwMode="auto">
          <a:xfrm flipH="1">
            <a:off x="6089650" y="4305300"/>
            <a:ext cx="174625" cy="266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4" name="Line 42"/>
          <p:cNvSpPr>
            <a:spLocks noChangeShapeType="1"/>
          </p:cNvSpPr>
          <p:nvPr/>
        </p:nvSpPr>
        <p:spPr bwMode="auto">
          <a:xfrm>
            <a:off x="7486650" y="4324350"/>
            <a:ext cx="349250" cy="266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5" name="Line 43"/>
          <p:cNvSpPr>
            <a:spLocks noChangeShapeType="1"/>
          </p:cNvSpPr>
          <p:nvPr/>
        </p:nvSpPr>
        <p:spPr bwMode="auto">
          <a:xfrm flipH="1">
            <a:off x="7856538" y="4324350"/>
            <a:ext cx="174625" cy="266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6" name="Line 44"/>
          <p:cNvSpPr>
            <a:spLocks noChangeShapeType="1"/>
          </p:cNvSpPr>
          <p:nvPr/>
        </p:nvSpPr>
        <p:spPr bwMode="auto">
          <a:xfrm>
            <a:off x="2157413" y="4973638"/>
            <a:ext cx="760412" cy="307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7" name="Line 45"/>
          <p:cNvSpPr>
            <a:spLocks noChangeShapeType="1"/>
          </p:cNvSpPr>
          <p:nvPr/>
        </p:nvSpPr>
        <p:spPr bwMode="auto">
          <a:xfrm flipH="1">
            <a:off x="2947988" y="4964113"/>
            <a:ext cx="955675" cy="31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8" name="Line 46"/>
          <p:cNvSpPr>
            <a:spLocks noChangeShapeType="1"/>
          </p:cNvSpPr>
          <p:nvPr/>
        </p:nvSpPr>
        <p:spPr bwMode="auto">
          <a:xfrm>
            <a:off x="6038850" y="4960938"/>
            <a:ext cx="760413" cy="307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9" name="Line 47"/>
          <p:cNvSpPr>
            <a:spLocks noChangeShapeType="1"/>
          </p:cNvSpPr>
          <p:nvPr/>
        </p:nvSpPr>
        <p:spPr bwMode="auto">
          <a:xfrm flipH="1">
            <a:off x="6829425" y="4951413"/>
            <a:ext cx="955675" cy="31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0" name="Line 48"/>
          <p:cNvSpPr>
            <a:spLocks noChangeShapeType="1"/>
          </p:cNvSpPr>
          <p:nvPr/>
        </p:nvSpPr>
        <p:spPr bwMode="auto">
          <a:xfrm>
            <a:off x="2979738" y="5672138"/>
            <a:ext cx="2065337" cy="328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1" name="Line 49"/>
          <p:cNvSpPr>
            <a:spLocks noChangeShapeType="1"/>
          </p:cNvSpPr>
          <p:nvPr/>
        </p:nvSpPr>
        <p:spPr bwMode="auto">
          <a:xfrm flipH="1">
            <a:off x="5064125" y="5683250"/>
            <a:ext cx="1768475" cy="31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2" name="Text Box 50"/>
          <p:cNvSpPr txBox="1">
            <a:spLocks noChangeArrowheads="1"/>
          </p:cNvSpPr>
          <p:nvPr/>
        </p:nvSpPr>
        <p:spPr bwMode="auto">
          <a:xfrm>
            <a:off x="576263" y="4376738"/>
            <a:ext cx="979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Merge</a:t>
            </a:r>
          </a:p>
        </p:txBody>
      </p:sp>
      <p:sp>
        <p:nvSpPr>
          <p:cNvPr id="43" name="Text Box 51"/>
          <p:cNvSpPr txBox="1">
            <a:spLocks noChangeArrowheads="1"/>
          </p:cNvSpPr>
          <p:nvPr/>
        </p:nvSpPr>
        <p:spPr bwMode="auto">
          <a:xfrm>
            <a:off x="1004888" y="5041900"/>
            <a:ext cx="979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Merge</a:t>
            </a:r>
          </a:p>
        </p:txBody>
      </p:sp>
      <p:sp>
        <p:nvSpPr>
          <p:cNvPr id="44" name="Text Box 52"/>
          <p:cNvSpPr txBox="1">
            <a:spLocks noChangeArrowheads="1"/>
          </p:cNvSpPr>
          <p:nvPr/>
        </p:nvSpPr>
        <p:spPr bwMode="auto">
          <a:xfrm>
            <a:off x="2114550" y="5783263"/>
            <a:ext cx="979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Merge</a:t>
            </a:r>
          </a:p>
        </p:txBody>
      </p:sp>
      <p:sp>
        <p:nvSpPr>
          <p:cNvPr id="45" name="Text Box 53"/>
          <p:cNvSpPr txBox="1">
            <a:spLocks noChangeArrowheads="1"/>
          </p:cNvSpPr>
          <p:nvPr/>
        </p:nvSpPr>
        <p:spPr bwMode="auto">
          <a:xfrm>
            <a:off x="1458913" y="2279650"/>
            <a:ext cx="1012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Divide</a:t>
            </a:r>
          </a:p>
        </p:txBody>
      </p:sp>
      <p:sp>
        <p:nvSpPr>
          <p:cNvPr id="46" name="Text Box 54"/>
          <p:cNvSpPr txBox="1">
            <a:spLocks noChangeArrowheads="1"/>
          </p:cNvSpPr>
          <p:nvPr/>
        </p:nvSpPr>
        <p:spPr bwMode="auto">
          <a:xfrm>
            <a:off x="985838" y="2852738"/>
            <a:ext cx="1012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itchFamily="18" charset="0"/>
              </a:rPr>
              <a:t>Divide</a:t>
            </a:r>
          </a:p>
        </p:txBody>
      </p:sp>
      <p:sp>
        <p:nvSpPr>
          <p:cNvPr id="47" name="Text Box 55"/>
          <p:cNvSpPr txBox="1">
            <a:spLocks noChangeArrowheads="1"/>
          </p:cNvSpPr>
          <p:nvPr/>
        </p:nvSpPr>
        <p:spPr bwMode="auto">
          <a:xfrm>
            <a:off x="604838" y="3440113"/>
            <a:ext cx="1012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Divide</a:t>
            </a:r>
          </a:p>
        </p:txBody>
      </p:sp>
      <p:sp>
        <p:nvSpPr>
          <p:cNvPr id="48" name="Text Box 56"/>
          <p:cNvSpPr txBox="1">
            <a:spLocks noChangeArrowheads="1"/>
          </p:cNvSpPr>
          <p:nvPr/>
        </p:nvSpPr>
        <p:spPr bwMode="auto">
          <a:xfrm>
            <a:off x="130175" y="3859213"/>
            <a:ext cx="1374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1 element</a:t>
            </a:r>
          </a:p>
        </p:txBody>
      </p:sp>
      <p:sp>
        <p:nvSpPr>
          <p:cNvPr id="49" name="Text Box 57"/>
          <p:cNvSpPr txBox="1">
            <a:spLocks noChangeArrowheads="1"/>
          </p:cNvSpPr>
          <p:nvPr/>
        </p:nvSpPr>
        <p:spPr bwMode="auto">
          <a:xfrm>
            <a:off x="3276600" y="1905000"/>
            <a:ext cx="457200" cy="384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8</a:t>
            </a:r>
          </a:p>
        </p:txBody>
      </p:sp>
      <p:sp>
        <p:nvSpPr>
          <p:cNvPr id="50" name="Text Box 58"/>
          <p:cNvSpPr txBox="1">
            <a:spLocks noChangeArrowheads="1"/>
          </p:cNvSpPr>
          <p:nvPr/>
        </p:nvSpPr>
        <p:spPr bwMode="auto">
          <a:xfrm>
            <a:off x="3733800" y="1905000"/>
            <a:ext cx="457200" cy="384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2</a:t>
            </a:r>
          </a:p>
        </p:txBody>
      </p:sp>
      <p:sp>
        <p:nvSpPr>
          <p:cNvPr id="51" name="Text Box 59"/>
          <p:cNvSpPr txBox="1">
            <a:spLocks noChangeArrowheads="1"/>
          </p:cNvSpPr>
          <p:nvPr/>
        </p:nvSpPr>
        <p:spPr bwMode="auto">
          <a:xfrm>
            <a:off x="4191000" y="1905000"/>
            <a:ext cx="457200" cy="384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9</a:t>
            </a:r>
          </a:p>
        </p:txBody>
      </p:sp>
      <p:sp>
        <p:nvSpPr>
          <p:cNvPr id="52" name="Text Box 60"/>
          <p:cNvSpPr txBox="1">
            <a:spLocks noChangeArrowheads="1"/>
          </p:cNvSpPr>
          <p:nvPr/>
        </p:nvSpPr>
        <p:spPr bwMode="auto">
          <a:xfrm>
            <a:off x="4648200" y="1905000"/>
            <a:ext cx="4572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4</a:t>
            </a:r>
          </a:p>
        </p:txBody>
      </p:sp>
      <p:sp>
        <p:nvSpPr>
          <p:cNvPr id="53" name="Text Box 61"/>
          <p:cNvSpPr txBox="1">
            <a:spLocks noChangeArrowheads="1"/>
          </p:cNvSpPr>
          <p:nvPr/>
        </p:nvSpPr>
        <p:spPr bwMode="auto">
          <a:xfrm>
            <a:off x="5105400" y="1905000"/>
            <a:ext cx="4572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5</a:t>
            </a:r>
          </a:p>
        </p:txBody>
      </p:sp>
      <p:sp>
        <p:nvSpPr>
          <p:cNvPr id="54" name="Text Box 62"/>
          <p:cNvSpPr txBox="1">
            <a:spLocks noChangeArrowheads="1"/>
          </p:cNvSpPr>
          <p:nvPr/>
        </p:nvSpPr>
        <p:spPr bwMode="auto">
          <a:xfrm>
            <a:off x="5562600" y="1905000"/>
            <a:ext cx="457200" cy="384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3</a:t>
            </a:r>
          </a:p>
        </p:txBody>
      </p:sp>
      <p:sp>
        <p:nvSpPr>
          <p:cNvPr id="55" name="Text Box 63"/>
          <p:cNvSpPr txBox="1">
            <a:spLocks noChangeArrowheads="1"/>
          </p:cNvSpPr>
          <p:nvPr/>
        </p:nvSpPr>
        <p:spPr bwMode="auto">
          <a:xfrm>
            <a:off x="6019800" y="1905000"/>
            <a:ext cx="4572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1</a:t>
            </a:r>
          </a:p>
        </p:txBody>
      </p:sp>
      <p:sp>
        <p:nvSpPr>
          <p:cNvPr id="56" name="Text Box 64"/>
          <p:cNvSpPr txBox="1">
            <a:spLocks noChangeArrowheads="1"/>
          </p:cNvSpPr>
          <p:nvPr/>
        </p:nvSpPr>
        <p:spPr bwMode="auto">
          <a:xfrm>
            <a:off x="6477000" y="1905000"/>
            <a:ext cx="4572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>
                <a:latin typeface="Times New Roman" pitchFamily="18" charset="0"/>
              </a:rPr>
              <a:t>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04360" y="1690560"/>
              <a:ext cx="7893360" cy="3969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520" y="1685880"/>
                <a:ext cx="7904880" cy="39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7" name="Ink 56"/>
              <p14:cNvContentPartPr/>
              <p14:nvPr/>
            </p14:nvContentPartPr>
            <p14:xfrm>
              <a:off x="1153800" y="3903120"/>
              <a:ext cx="6594120" cy="265320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9480" y="3899520"/>
                <a:ext cx="6604560" cy="266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6966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Merge Sort: </a:t>
            </a:r>
            <a:r>
              <a:rPr lang="en-IN" dirty="0" err="1"/>
              <a:t>Algo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err="1"/>
              <a:t>mergeSort</a:t>
            </a:r>
            <a:r>
              <a:rPr lang="en-IN" dirty="0"/>
              <a:t>(</a:t>
            </a:r>
            <a:r>
              <a:rPr lang="en-IN" dirty="0" err="1"/>
              <a:t>Arr</a:t>
            </a:r>
            <a:r>
              <a:rPr lang="en-IN" dirty="0"/>
              <a:t>, start, end) {</a:t>
            </a:r>
          </a:p>
          <a:p>
            <a:pPr marL="0" indent="0">
              <a:buNone/>
            </a:pPr>
            <a:r>
              <a:rPr lang="en-IN" dirty="0"/>
              <a:t>    if(i == j) return;</a:t>
            </a:r>
          </a:p>
          <a:p>
            <a:pPr marL="0" indent="0">
              <a:buNone/>
            </a:pPr>
            <a:r>
              <a:rPr lang="en-IN" dirty="0"/>
              <a:t>    else {</a:t>
            </a:r>
          </a:p>
          <a:p>
            <a:pPr marL="0" indent="0">
              <a:buNone/>
            </a:pPr>
            <a:r>
              <a:rPr lang="en-IN" dirty="0"/>
              <a:t>        mid= (</a:t>
            </a:r>
            <a:r>
              <a:rPr lang="en-IN" dirty="0" err="1"/>
              <a:t>start+end</a:t>
            </a:r>
            <a:r>
              <a:rPr lang="en-IN" dirty="0"/>
              <a:t>)/2;</a:t>
            </a:r>
          </a:p>
          <a:p>
            <a:pPr marL="0" indent="0">
              <a:buNone/>
            </a:pPr>
            <a:r>
              <a:rPr lang="en-IN" dirty="0"/>
              <a:t>        </a:t>
            </a:r>
            <a:r>
              <a:rPr lang="en-IN" dirty="0" err="1"/>
              <a:t>mergeSort</a:t>
            </a:r>
            <a:r>
              <a:rPr lang="en-IN" dirty="0"/>
              <a:t>(</a:t>
            </a:r>
            <a:r>
              <a:rPr lang="en-IN" dirty="0" err="1"/>
              <a:t>Arr</a:t>
            </a:r>
            <a:r>
              <a:rPr lang="en-IN" dirty="0"/>
              <a:t>, start, mid);</a:t>
            </a:r>
          </a:p>
          <a:p>
            <a:pPr marL="0" indent="0">
              <a:buNone/>
            </a:pPr>
            <a:r>
              <a:rPr lang="en-IN" dirty="0"/>
              <a:t>        </a:t>
            </a:r>
            <a:r>
              <a:rPr lang="en-IN" dirty="0" err="1"/>
              <a:t>mergeSort</a:t>
            </a:r>
            <a:r>
              <a:rPr lang="en-IN" dirty="0"/>
              <a:t>(</a:t>
            </a:r>
            <a:r>
              <a:rPr lang="en-IN" dirty="0" err="1"/>
              <a:t>Arr</a:t>
            </a:r>
            <a:r>
              <a:rPr lang="en-IN" dirty="0"/>
              <a:t>, mid+1, end);</a:t>
            </a:r>
          </a:p>
          <a:p>
            <a:pPr marL="0" indent="0">
              <a:buNone/>
            </a:pPr>
            <a:r>
              <a:rPr lang="en-IN" dirty="0"/>
              <a:t>        merge(</a:t>
            </a:r>
            <a:r>
              <a:rPr lang="en-IN" dirty="0" err="1"/>
              <a:t>Arr</a:t>
            </a:r>
            <a:r>
              <a:rPr lang="en-IN" dirty="0"/>
              <a:t>, start, mid, end);  // merge two sorted half</a:t>
            </a:r>
          </a:p>
          <a:p>
            <a:pPr marL="0" indent="0">
              <a:buNone/>
            </a:pPr>
            <a:r>
              <a:rPr lang="en-IN" dirty="0"/>
              <a:t>    }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01320" y="549360"/>
              <a:ext cx="7638480" cy="4396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280" y="542880"/>
                <a:ext cx="7651080" cy="441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47680" y="1098000"/>
              <a:ext cx="7901640" cy="4946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3000" y="1094760"/>
                <a:ext cx="7911360" cy="495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4281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Merge </a:t>
            </a:r>
            <a:r>
              <a:rPr lang="en-IN" dirty="0" err="1"/>
              <a:t>Algo</a:t>
            </a:r>
            <a:r>
              <a:rPr lang="en-IN" dirty="0"/>
              <a:t>: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Merging sorted array of total length n will take: O(n)</a:t>
            </a:r>
          </a:p>
          <a:p>
            <a:r>
              <a:rPr lang="en-IN" dirty="0"/>
              <a:t>Recurrence relation for time complexity of </a:t>
            </a:r>
            <a:r>
              <a:rPr lang="en-IN" dirty="0" err="1"/>
              <a:t>mergeSort</a:t>
            </a:r>
            <a:r>
              <a:rPr lang="en-IN" dirty="0"/>
              <a:t>:</a:t>
            </a:r>
          </a:p>
          <a:p>
            <a:pPr marL="0" indent="0">
              <a:buNone/>
            </a:pPr>
            <a:r>
              <a:rPr lang="en-IN" dirty="0"/>
              <a:t>		T(n)=2T(n/2) + n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Solving this will give: T(n)=O(n log n)</a:t>
            </a:r>
          </a:p>
        </p:txBody>
      </p:sp>
    </p:spTree>
    <p:extLst>
      <p:ext uri="{BB962C8B-B14F-4D97-AF65-F5344CB8AC3E}">
        <p14:creationId xmlns:p14="http://schemas.microsoft.com/office/powerpoint/2010/main" val="792942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Bubble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Sort list of </a:t>
            </a:r>
            <a:r>
              <a:rPr lang="en-IN" b="1" dirty="0"/>
              <a:t>n</a:t>
            </a:r>
            <a:r>
              <a:rPr lang="en-IN" dirty="0"/>
              <a:t> elements</a:t>
            </a:r>
          </a:p>
          <a:p>
            <a:r>
              <a:rPr lang="en-IN" dirty="0"/>
              <a:t>In each iteration, find the maximum elements in remaining unsorted list and move it to end. Do this in max </a:t>
            </a:r>
            <a:r>
              <a:rPr lang="en-IN" b="1" dirty="0"/>
              <a:t>m-1</a:t>
            </a:r>
            <a:r>
              <a:rPr lang="en-IN" dirty="0"/>
              <a:t> iteration by comparing successive elements where </a:t>
            </a:r>
            <a:r>
              <a:rPr lang="en-IN" b="1" dirty="0"/>
              <a:t>m</a:t>
            </a:r>
            <a:r>
              <a:rPr lang="en-IN" dirty="0"/>
              <a:t> is the number of elements remaining in unsorted list at any given stage.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err="1"/>
              <a:t>bubbleSort</a:t>
            </a:r>
            <a:r>
              <a:rPr lang="en-IN" dirty="0"/>
              <a:t>(</a:t>
            </a:r>
            <a:r>
              <a:rPr lang="en-IN" dirty="0" err="1"/>
              <a:t>int</a:t>
            </a:r>
            <a:r>
              <a:rPr lang="en-IN" dirty="0"/>
              <a:t> a[], </a:t>
            </a:r>
            <a:r>
              <a:rPr lang="en-IN" dirty="0" err="1"/>
              <a:t>int</a:t>
            </a:r>
            <a:r>
              <a:rPr lang="en-IN" dirty="0"/>
              <a:t> n) {</a:t>
            </a:r>
          </a:p>
          <a:p>
            <a:pPr marL="0" indent="0">
              <a:buNone/>
            </a:pPr>
            <a:r>
              <a:rPr lang="en-IN" dirty="0"/>
              <a:t>    for (</a:t>
            </a:r>
            <a:r>
              <a:rPr lang="en-IN" dirty="0" err="1"/>
              <a:t>int</a:t>
            </a:r>
            <a:r>
              <a:rPr lang="en-IN" dirty="0"/>
              <a:t> i=0; i&lt;n-1; i++)</a:t>
            </a:r>
          </a:p>
          <a:p>
            <a:pPr marL="0" indent="0">
              <a:buNone/>
            </a:pPr>
            <a:r>
              <a:rPr lang="en-IN" dirty="0"/>
              <a:t>        for (</a:t>
            </a:r>
            <a:r>
              <a:rPr lang="en-IN" dirty="0" err="1"/>
              <a:t>int</a:t>
            </a:r>
            <a:r>
              <a:rPr lang="en-IN" dirty="0"/>
              <a:t> j=1; j&lt;n-i; j++) {</a:t>
            </a:r>
          </a:p>
          <a:p>
            <a:pPr marL="0" indent="0">
              <a:buNone/>
            </a:pPr>
            <a:r>
              <a:rPr lang="en-IN" dirty="0"/>
              <a:t>            if (a[j-1]&gt;a[j])</a:t>
            </a:r>
          </a:p>
          <a:p>
            <a:pPr marL="0" indent="0">
              <a:buNone/>
            </a:pPr>
            <a:r>
              <a:rPr lang="en-IN" dirty="0"/>
              <a:t>                swap(a[j-1], a[j]);</a:t>
            </a:r>
          </a:p>
          <a:p>
            <a:pPr marL="0" indent="0">
              <a:buNone/>
            </a:pPr>
            <a:r>
              <a:rPr lang="en-IN" dirty="0"/>
              <a:t>            }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62960" y="595440"/>
              <a:ext cx="8670960" cy="2048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920" y="590400"/>
                <a:ext cx="8679600" cy="20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9313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Quick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a pivot element, divide list in two halves which are a[i] &lt; pivot and a[i] &gt; pivot</a:t>
            </a:r>
          </a:p>
          <a:p>
            <a:r>
              <a:rPr lang="en-IN" dirty="0"/>
              <a:t>In each iteration, we find right position for pivot element picked.</a:t>
            </a:r>
          </a:p>
          <a:p>
            <a:r>
              <a:rPr lang="en-IN" dirty="0"/>
              <a:t>Run quick sort for two halves recursively</a:t>
            </a:r>
          </a:p>
          <a:p>
            <a:r>
              <a:rPr lang="en-IN" dirty="0"/>
              <a:t>Pivot elements can be picked based on multiple techniques</a:t>
            </a:r>
          </a:p>
          <a:p>
            <a:r>
              <a:rPr lang="en-IN" dirty="0"/>
              <a:t>Basic technique is to pick first element</a:t>
            </a:r>
          </a:p>
        </p:txBody>
      </p:sp>
    </p:spTree>
    <p:extLst>
      <p:ext uri="{BB962C8B-B14F-4D97-AF65-F5344CB8AC3E}">
        <p14:creationId xmlns:p14="http://schemas.microsoft.com/office/powerpoint/2010/main" val="3337067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Quick Sort: Example</a:t>
            </a:r>
          </a:p>
        </p:txBody>
      </p:sp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1447800" y="1905000"/>
            <a:ext cx="4724400" cy="9906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b="1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752600" y="22098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13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362200" y="20574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81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590800" y="23622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92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124200" y="21336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43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505200" y="2544763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65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733800" y="20574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31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343400" y="20574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57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648200" y="25146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26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5029200" y="22098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75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562600" y="2362200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0</a:t>
            </a: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3500438" y="2513013"/>
            <a:ext cx="384175" cy="30162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b="1"/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1066800" y="19050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 b="1">
                <a:latin typeface="Times New Roman" pitchFamily="18" charset="0"/>
              </a:rPr>
              <a:t>S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6898921" y="1948448"/>
            <a:ext cx="16818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600" b="1">
                <a:solidFill>
                  <a:schemeClr val="accent2"/>
                </a:solidFill>
                <a:latin typeface="Times New Roman" pitchFamily="18" charset="0"/>
              </a:rPr>
              <a:t>select pivot value</a:t>
            </a:r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1524000" y="3200400"/>
            <a:ext cx="1981200" cy="8382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b="1"/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1600200" y="35052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13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5867400" y="35814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81</a:t>
            </a: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4876800" y="36576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92</a:t>
            </a: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2362200" y="34290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43</a:t>
            </a:r>
          </a:p>
        </p:txBody>
      </p: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3890963" y="346075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65</a:t>
            </a:r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2895600" y="33528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31</a:t>
            </a: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2667000" y="37338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57</a:t>
            </a: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2057400" y="37338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26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5410200" y="335280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75</a:t>
            </a:r>
          </a:p>
        </p:txBody>
      </p:sp>
      <p:sp>
        <p:nvSpPr>
          <p:cNvPr id="28" name="Text Box 27"/>
          <p:cNvSpPr txBox="1">
            <a:spLocks noChangeArrowheads="1"/>
          </p:cNvSpPr>
          <p:nvPr/>
        </p:nvSpPr>
        <p:spPr bwMode="auto">
          <a:xfrm>
            <a:off x="2057400" y="3276600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0</a:t>
            </a: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3886200" y="3429000"/>
            <a:ext cx="384175" cy="3016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b="1"/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1219200" y="3048000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 b="1">
                <a:latin typeface="Times New Roman" pitchFamily="18" charset="0"/>
              </a:rPr>
              <a:t>S</a:t>
            </a:r>
            <a:r>
              <a:rPr lang="en-US" sz="2400" b="1" baseline="-25000">
                <a:latin typeface="Times New Roman" pitchFamily="18" charset="0"/>
              </a:rPr>
              <a:t>1</a:t>
            </a:r>
            <a:endParaRPr lang="en-US" sz="2400" b="1">
              <a:latin typeface="Times New Roman" pitchFamily="18" charset="0"/>
            </a:endParaRPr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4572000" y="3276600"/>
            <a:ext cx="1981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b="1"/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4343400" y="3048000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 b="1">
                <a:latin typeface="Times New Roman" pitchFamily="18" charset="0"/>
              </a:rPr>
              <a:t>S</a:t>
            </a:r>
            <a:r>
              <a:rPr lang="en-US" sz="2400" b="1" baseline="-25000">
                <a:latin typeface="Times New Roman" pitchFamily="18" charset="0"/>
              </a:rPr>
              <a:t>2</a:t>
            </a:r>
            <a:endParaRPr lang="en-US" sz="2400" b="1">
              <a:latin typeface="Times New Roman" pitchFamily="18" charset="0"/>
            </a:endParaRPr>
          </a:p>
        </p:txBody>
      </p:sp>
      <p:sp>
        <p:nvSpPr>
          <p:cNvPr id="33" name="Text Box 32"/>
          <p:cNvSpPr txBox="1">
            <a:spLocks noChangeArrowheads="1"/>
          </p:cNvSpPr>
          <p:nvPr/>
        </p:nvSpPr>
        <p:spPr bwMode="auto">
          <a:xfrm>
            <a:off x="6917478" y="3091448"/>
            <a:ext cx="112723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Times New Roman" pitchFamily="18" charset="0"/>
              </a:rPr>
              <a:t>partition S</a:t>
            </a:r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>
            <a:off x="1219200" y="4695825"/>
            <a:ext cx="2311400" cy="3810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b="1"/>
          </a:p>
        </p:txBody>
      </p:sp>
      <p:sp>
        <p:nvSpPr>
          <p:cNvPr id="35" name="Text Box 34"/>
          <p:cNvSpPr txBox="1">
            <a:spLocks noChangeArrowheads="1"/>
          </p:cNvSpPr>
          <p:nvPr/>
        </p:nvSpPr>
        <p:spPr bwMode="auto">
          <a:xfrm>
            <a:off x="1638300" y="4754563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13</a:t>
            </a:r>
          </a:p>
        </p:txBody>
      </p:sp>
      <p:sp>
        <p:nvSpPr>
          <p:cNvPr id="36" name="Text Box 35"/>
          <p:cNvSpPr txBox="1">
            <a:spLocks noChangeArrowheads="1"/>
          </p:cNvSpPr>
          <p:nvPr/>
        </p:nvSpPr>
        <p:spPr bwMode="auto">
          <a:xfrm>
            <a:off x="2552700" y="4754563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43</a:t>
            </a:r>
          </a:p>
        </p:txBody>
      </p:sp>
      <p:sp>
        <p:nvSpPr>
          <p:cNvPr id="37" name="Text Box 36"/>
          <p:cNvSpPr txBox="1">
            <a:spLocks noChangeArrowheads="1"/>
          </p:cNvSpPr>
          <p:nvPr/>
        </p:nvSpPr>
        <p:spPr bwMode="auto">
          <a:xfrm>
            <a:off x="2235200" y="4754563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31</a:t>
            </a:r>
          </a:p>
        </p:txBody>
      </p:sp>
      <p:sp>
        <p:nvSpPr>
          <p:cNvPr id="38" name="Text Box 37"/>
          <p:cNvSpPr txBox="1">
            <a:spLocks noChangeArrowheads="1"/>
          </p:cNvSpPr>
          <p:nvPr/>
        </p:nvSpPr>
        <p:spPr bwMode="auto">
          <a:xfrm>
            <a:off x="2857500" y="4754563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57</a:t>
            </a:r>
          </a:p>
        </p:txBody>
      </p:sp>
      <p:sp>
        <p:nvSpPr>
          <p:cNvPr id="39" name="Text Box 38"/>
          <p:cNvSpPr txBox="1">
            <a:spLocks noChangeArrowheads="1"/>
          </p:cNvSpPr>
          <p:nvPr/>
        </p:nvSpPr>
        <p:spPr bwMode="auto">
          <a:xfrm>
            <a:off x="1930400" y="4754563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26</a:t>
            </a:r>
          </a:p>
        </p:txBody>
      </p:sp>
      <p:sp>
        <p:nvSpPr>
          <p:cNvPr id="40" name="Text Box 39"/>
          <p:cNvSpPr txBox="1">
            <a:spLocks noChangeArrowheads="1"/>
          </p:cNvSpPr>
          <p:nvPr/>
        </p:nvSpPr>
        <p:spPr bwMode="auto">
          <a:xfrm>
            <a:off x="1425575" y="4754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0</a:t>
            </a:r>
          </a:p>
        </p:txBody>
      </p:sp>
      <p:sp>
        <p:nvSpPr>
          <p:cNvPr id="41" name="Text Box 40"/>
          <p:cNvSpPr txBox="1">
            <a:spLocks noChangeArrowheads="1"/>
          </p:cNvSpPr>
          <p:nvPr/>
        </p:nvSpPr>
        <p:spPr bwMode="auto">
          <a:xfrm>
            <a:off x="1143000" y="4267200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 b="1">
                <a:latin typeface="Times New Roman" pitchFamily="18" charset="0"/>
              </a:rPr>
              <a:t>S</a:t>
            </a:r>
            <a:r>
              <a:rPr lang="en-US" sz="2400" b="1" baseline="-25000">
                <a:latin typeface="Times New Roman" pitchFamily="18" charset="0"/>
              </a:rPr>
              <a:t>1</a:t>
            </a:r>
            <a:endParaRPr lang="en-US" sz="2400" b="1">
              <a:latin typeface="Times New Roman" pitchFamily="18" charset="0"/>
            </a:endParaRPr>
          </a:p>
        </p:txBody>
      </p:sp>
      <p:sp>
        <p:nvSpPr>
          <p:cNvPr id="42" name="Text Box 41"/>
          <p:cNvSpPr txBox="1">
            <a:spLocks noChangeArrowheads="1"/>
          </p:cNvSpPr>
          <p:nvPr/>
        </p:nvSpPr>
        <p:spPr bwMode="auto">
          <a:xfrm>
            <a:off x="5130800" y="4754563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81</a:t>
            </a:r>
          </a:p>
        </p:txBody>
      </p:sp>
      <p:sp>
        <p:nvSpPr>
          <p:cNvPr id="43" name="Text Box 42"/>
          <p:cNvSpPr txBox="1">
            <a:spLocks noChangeArrowheads="1"/>
          </p:cNvSpPr>
          <p:nvPr/>
        </p:nvSpPr>
        <p:spPr bwMode="auto">
          <a:xfrm>
            <a:off x="5511800" y="4754563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92</a:t>
            </a:r>
          </a:p>
        </p:txBody>
      </p:sp>
      <p:sp>
        <p:nvSpPr>
          <p:cNvPr id="44" name="Text Box 43"/>
          <p:cNvSpPr txBox="1">
            <a:spLocks noChangeArrowheads="1"/>
          </p:cNvSpPr>
          <p:nvPr/>
        </p:nvSpPr>
        <p:spPr bwMode="auto">
          <a:xfrm>
            <a:off x="4749800" y="4754563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75</a:t>
            </a:r>
          </a:p>
        </p:txBody>
      </p:sp>
      <p:sp>
        <p:nvSpPr>
          <p:cNvPr id="45" name="Oval 44"/>
          <p:cNvSpPr>
            <a:spLocks noChangeArrowheads="1"/>
          </p:cNvSpPr>
          <p:nvPr/>
        </p:nvSpPr>
        <p:spPr bwMode="auto">
          <a:xfrm>
            <a:off x="4521200" y="4648200"/>
            <a:ext cx="1600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b="1"/>
          </a:p>
        </p:txBody>
      </p:sp>
      <p:sp>
        <p:nvSpPr>
          <p:cNvPr id="46" name="Text Box 45"/>
          <p:cNvSpPr txBox="1">
            <a:spLocks noChangeArrowheads="1"/>
          </p:cNvSpPr>
          <p:nvPr/>
        </p:nvSpPr>
        <p:spPr bwMode="auto">
          <a:xfrm>
            <a:off x="3836988" y="4756150"/>
            <a:ext cx="36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65</a:t>
            </a:r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>
            <a:off x="3832225" y="4724400"/>
            <a:ext cx="384175" cy="3016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b="1"/>
          </a:p>
        </p:txBody>
      </p:sp>
      <p:sp>
        <p:nvSpPr>
          <p:cNvPr id="48" name="Text Box 47"/>
          <p:cNvSpPr txBox="1">
            <a:spLocks noChangeArrowheads="1"/>
          </p:cNvSpPr>
          <p:nvPr/>
        </p:nvSpPr>
        <p:spPr bwMode="auto">
          <a:xfrm>
            <a:off x="4343400" y="4267200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 b="1">
                <a:latin typeface="Times New Roman" pitchFamily="18" charset="0"/>
              </a:rPr>
              <a:t>S</a:t>
            </a:r>
            <a:r>
              <a:rPr lang="en-US" sz="2400" b="1" baseline="-25000">
                <a:latin typeface="Times New Roman" pitchFamily="18" charset="0"/>
              </a:rPr>
              <a:t>2</a:t>
            </a:r>
            <a:endParaRPr lang="en-US" sz="2400" b="1">
              <a:latin typeface="Times New Roman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/>
        </p:nvSpPr>
        <p:spPr bwMode="auto">
          <a:xfrm>
            <a:off x="6876122" y="4143088"/>
            <a:ext cx="18004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600" b="1">
                <a:solidFill>
                  <a:schemeClr val="accent2"/>
                </a:solidFill>
                <a:latin typeface="Times New Roman" pitchFamily="18" charset="0"/>
              </a:rPr>
              <a:t>QuickSort(S</a:t>
            </a:r>
            <a:r>
              <a:rPr lang="en-US" sz="1600" b="1" baseline="-25000">
                <a:solidFill>
                  <a:schemeClr val="accent2"/>
                </a:solidFill>
                <a:latin typeface="Times New Roman" pitchFamily="18" charset="0"/>
              </a:rPr>
              <a:t>1</a:t>
            </a:r>
            <a:r>
              <a:rPr lang="en-US" sz="1600" b="1">
                <a:solidFill>
                  <a:schemeClr val="accent2"/>
                </a:solidFill>
                <a:latin typeface="Times New Roman" pitchFamily="18" charset="0"/>
              </a:rPr>
              <a:t>) and</a:t>
            </a:r>
          </a:p>
          <a:p>
            <a:pPr algn="ctr"/>
            <a:r>
              <a:rPr lang="en-US" sz="1600" b="1">
                <a:solidFill>
                  <a:schemeClr val="accent2"/>
                </a:solidFill>
                <a:latin typeface="Times New Roman" pitchFamily="18" charset="0"/>
              </a:rPr>
              <a:t>QuickSort(S</a:t>
            </a:r>
            <a:r>
              <a:rPr lang="en-US" sz="1600" b="1" baseline="-25000">
                <a:solidFill>
                  <a:schemeClr val="accent2"/>
                </a:solidFill>
                <a:latin typeface="Times New Roman" pitchFamily="18" charset="0"/>
              </a:rPr>
              <a:t>2</a:t>
            </a:r>
            <a:r>
              <a:rPr lang="en-US" sz="1600" b="1">
                <a:solidFill>
                  <a:schemeClr val="accent2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1828800" y="5672138"/>
            <a:ext cx="3683000" cy="3810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b="1"/>
          </a:p>
        </p:txBody>
      </p:sp>
      <p:sp>
        <p:nvSpPr>
          <p:cNvPr id="51" name="Text Box 50"/>
          <p:cNvSpPr txBox="1">
            <a:spLocks noChangeArrowheads="1"/>
          </p:cNvSpPr>
          <p:nvPr/>
        </p:nvSpPr>
        <p:spPr bwMode="auto">
          <a:xfrm>
            <a:off x="2247900" y="5745163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13</a:t>
            </a:r>
          </a:p>
        </p:txBody>
      </p:sp>
      <p:sp>
        <p:nvSpPr>
          <p:cNvPr id="52" name="Text Box 51"/>
          <p:cNvSpPr txBox="1">
            <a:spLocks noChangeArrowheads="1"/>
          </p:cNvSpPr>
          <p:nvPr/>
        </p:nvSpPr>
        <p:spPr bwMode="auto">
          <a:xfrm>
            <a:off x="3162300" y="5745163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43</a:t>
            </a:r>
          </a:p>
        </p:txBody>
      </p:sp>
      <p:sp>
        <p:nvSpPr>
          <p:cNvPr id="53" name="Text Box 52"/>
          <p:cNvSpPr txBox="1">
            <a:spLocks noChangeArrowheads="1"/>
          </p:cNvSpPr>
          <p:nvPr/>
        </p:nvSpPr>
        <p:spPr bwMode="auto">
          <a:xfrm>
            <a:off x="2844800" y="5745163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31</a:t>
            </a:r>
          </a:p>
        </p:txBody>
      </p:sp>
      <p:sp>
        <p:nvSpPr>
          <p:cNvPr id="54" name="Text Box 53"/>
          <p:cNvSpPr txBox="1">
            <a:spLocks noChangeArrowheads="1"/>
          </p:cNvSpPr>
          <p:nvPr/>
        </p:nvSpPr>
        <p:spPr bwMode="auto">
          <a:xfrm>
            <a:off x="3467100" y="5745163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57</a:t>
            </a:r>
          </a:p>
        </p:txBody>
      </p:sp>
      <p:sp>
        <p:nvSpPr>
          <p:cNvPr id="55" name="Text Box 54"/>
          <p:cNvSpPr txBox="1">
            <a:spLocks noChangeArrowheads="1"/>
          </p:cNvSpPr>
          <p:nvPr/>
        </p:nvSpPr>
        <p:spPr bwMode="auto">
          <a:xfrm>
            <a:off x="2540000" y="5745163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26</a:t>
            </a:r>
          </a:p>
        </p:txBody>
      </p:sp>
      <p:sp>
        <p:nvSpPr>
          <p:cNvPr id="56" name="Text Box 55"/>
          <p:cNvSpPr txBox="1">
            <a:spLocks noChangeArrowheads="1"/>
          </p:cNvSpPr>
          <p:nvPr/>
        </p:nvSpPr>
        <p:spPr bwMode="auto">
          <a:xfrm>
            <a:off x="2035175" y="57451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0</a:t>
            </a:r>
          </a:p>
        </p:txBody>
      </p:sp>
      <p:sp>
        <p:nvSpPr>
          <p:cNvPr id="57" name="Text Box 56"/>
          <p:cNvSpPr txBox="1">
            <a:spLocks noChangeArrowheads="1"/>
          </p:cNvSpPr>
          <p:nvPr/>
        </p:nvSpPr>
        <p:spPr bwMode="auto">
          <a:xfrm>
            <a:off x="3835400" y="5745163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65</a:t>
            </a:r>
          </a:p>
        </p:txBody>
      </p:sp>
      <p:sp>
        <p:nvSpPr>
          <p:cNvPr id="58" name="Text Box 57"/>
          <p:cNvSpPr txBox="1">
            <a:spLocks noChangeArrowheads="1"/>
          </p:cNvSpPr>
          <p:nvPr/>
        </p:nvSpPr>
        <p:spPr bwMode="auto">
          <a:xfrm>
            <a:off x="4610100" y="5745163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81</a:t>
            </a:r>
          </a:p>
        </p:txBody>
      </p:sp>
      <p:sp>
        <p:nvSpPr>
          <p:cNvPr id="59" name="Text Box 58"/>
          <p:cNvSpPr txBox="1">
            <a:spLocks noChangeArrowheads="1"/>
          </p:cNvSpPr>
          <p:nvPr/>
        </p:nvSpPr>
        <p:spPr bwMode="auto">
          <a:xfrm>
            <a:off x="4991100" y="5745163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92</a:t>
            </a:r>
          </a:p>
        </p:txBody>
      </p:sp>
      <p:sp>
        <p:nvSpPr>
          <p:cNvPr id="60" name="Text Box 59"/>
          <p:cNvSpPr txBox="1">
            <a:spLocks noChangeArrowheads="1"/>
          </p:cNvSpPr>
          <p:nvPr/>
        </p:nvSpPr>
        <p:spPr bwMode="auto">
          <a:xfrm>
            <a:off x="4229100" y="5745163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200" b="1">
                <a:latin typeface="Courier New" pitchFamily="49" charset="0"/>
              </a:rPr>
              <a:t>75</a:t>
            </a:r>
          </a:p>
        </p:txBody>
      </p:sp>
      <p:sp>
        <p:nvSpPr>
          <p:cNvPr id="61" name="Text Box 60"/>
          <p:cNvSpPr txBox="1">
            <a:spLocks noChangeArrowheads="1"/>
          </p:cNvSpPr>
          <p:nvPr/>
        </p:nvSpPr>
        <p:spPr bwMode="auto">
          <a:xfrm>
            <a:off x="1398588" y="5562600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 b="1">
                <a:latin typeface="Times New Roman" pitchFamily="18" charset="0"/>
              </a:rPr>
              <a:t>S</a:t>
            </a:r>
          </a:p>
        </p:txBody>
      </p:sp>
      <p:sp>
        <p:nvSpPr>
          <p:cNvPr id="62" name="Text Box 61"/>
          <p:cNvSpPr txBox="1">
            <a:spLocks noChangeArrowheads="1"/>
          </p:cNvSpPr>
          <p:nvPr/>
        </p:nvSpPr>
        <p:spPr bwMode="auto">
          <a:xfrm>
            <a:off x="7270890" y="5713998"/>
            <a:ext cx="108715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Times New Roman" pitchFamily="18" charset="0"/>
              </a:rPr>
              <a:t>S is sorted</a:t>
            </a:r>
          </a:p>
        </p:txBody>
      </p:sp>
      <p:sp>
        <p:nvSpPr>
          <p:cNvPr id="64" name="Freeform 63"/>
          <p:cNvSpPr>
            <a:spLocks/>
          </p:cNvSpPr>
          <p:nvPr/>
        </p:nvSpPr>
        <p:spPr bwMode="auto">
          <a:xfrm>
            <a:off x="3878263" y="2133600"/>
            <a:ext cx="2979737" cy="396875"/>
          </a:xfrm>
          <a:custGeom>
            <a:avLst/>
            <a:gdLst>
              <a:gd name="T0" fmla="*/ 1877 w 1877"/>
              <a:gd name="T1" fmla="*/ 0 h 250"/>
              <a:gd name="T2" fmla="*/ 600 w 1877"/>
              <a:gd name="T3" fmla="*/ 79 h 250"/>
              <a:gd name="T4" fmla="*/ 0 w 1877"/>
              <a:gd name="T5" fmla="*/ 25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77" h="250">
                <a:moveTo>
                  <a:pt x="1877" y="0"/>
                </a:moveTo>
                <a:cubicBezTo>
                  <a:pt x="1664" y="13"/>
                  <a:pt x="913" y="37"/>
                  <a:pt x="600" y="79"/>
                </a:cubicBezTo>
                <a:cubicBezTo>
                  <a:pt x="287" y="121"/>
                  <a:pt x="125" y="215"/>
                  <a:pt x="0" y="250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b="1"/>
          </a:p>
        </p:txBody>
      </p:sp>
      <p:sp>
        <p:nvSpPr>
          <p:cNvPr id="65" name="AutoShape 64"/>
          <p:cNvSpPr>
            <a:spLocks noChangeArrowheads="1"/>
          </p:cNvSpPr>
          <p:nvPr/>
        </p:nvSpPr>
        <p:spPr bwMode="auto">
          <a:xfrm>
            <a:off x="7467600" y="2438400"/>
            <a:ext cx="381000" cy="381000"/>
          </a:xfrm>
          <a:prstGeom prst="downArrow">
            <a:avLst>
              <a:gd name="adj1" fmla="val 50000"/>
              <a:gd name="adj2" fmla="val 35833"/>
            </a:avLst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b="1"/>
          </a:p>
        </p:txBody>
      </p:sp>
      <p:sp>
        <p:nvSpPr>
          <p:cNvPr id="66" name="AutoShape 65"/>
          <p:cNvSpPr>
            <a:spLocks noChangeArrowheads="1"/>
          </p:cNvSpPr>
          <p:nvPr/>
        </p:nvSpPr>
        <p:spPr bwMode="auto">
          <a:xfrm>
            <a:off x="7467600" y="3581400"/>
            <a:ext cx="381000" cy="381000"/>
          </a:xfrm>
          <a:prstGeom prst="downArrow">
            <a:avLst>
              <a:gd name="adj1" fmla="val 50000"/>
              <a:gd name="adj2" fmla="val 35833"/>
            </a:avLst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b="1"/>
          </a:p>
        </p:txBody>
      </p:sp>
      <p:sp>
        <p:nvSpPr>
          <p:cNvPr id="67" name="AutoShape 66"/>
          <p:cNvSpPr>
            <a:spLocks noChangeArrowheads="1"/>
          </p:cNvSpPr>
          <p:nvPr/>
        </p:nvSpPr>
        <p:spPr bwMode="auto">
          <a:xfrm>
            <a:off x="7467600" y="5105400"/>
            <a:ext cx="381000" cy="381000"/>
          </a:xfrm>
          <a:prstGeom prst="downArrow">
            <a:avLst>
              <a:gd name="adj1" fmla="val 50000"/>
              <a:gd name="adj2" fmla="val 35833"/>
            </a:avLst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b="1"/>
          </a:p>
        </p:txBody>
      </p:sp>
    </p:spTree>
    <p:extLst>
      <p:ext uri="{BB962C8B-B14F-4D97-AF65-F5344CB8AC3E}">
        <p14:creationId xmlns:p14="http://schemas.microsoft.com/office/powerpoint/2010/main" val="3887769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Quick Sort: Best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Ideally, Pivot element should divide list in two parts</a:t>
            </a:r>
          </a:p>
          <a:p>
            <a:r>
              <a:rPr lang="en-IN" dirty="0"/>
              <a:t>Hence recurrence relation:</a:t>
            </a:r>
          </a:p>
          <a:p>
            <a:pPr marL="0" indent="0">
              <a:buNone/>
            </a:pPr>
            <a:r>
              <a:rPr lang="en-IN" dirty="0"/>
              <a:t>		T(n) = 2T(n/2) + n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Solving this would give: T(n)=O(n log n)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984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Quick sort: worst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If array is already sorted, pivot will divide array into two halves with 0 and n-1 elements</a:t>
            </a:r>
          </a:p>
          <a:p>
            <a:r>
              <a:rPr lang="en-IN" dirty="0"/>
              <a:t>Recurrence relation in worst case therefore would be:</a:t>
            </a:r>
          </a:p>
          <a:p>
            <a:pPr marL="0" indent="0">
              <a:buNone/>
            </a:pPr>
            <a:r>
              <a:rPr lang="en-IN" dirty="0"/>
              <a:t>		T(n) = T(n-1) + n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Solving this gives: T(n) = O(n</a:t>
            </a:r>
            <a:r>
              <a:rPr lang="en-IN" baseline="30000" dirty="0"/>
              <a:t>2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164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Comparison-based Sorting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Several sorting algorithms have been discussed and the best ones, so far: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Heap sort and Merge sort:  O( n log n 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Quick sort (best one in practice):  O( n log n ) on average, O( n</a:t>
            </a:r>
            <a:r>
              <a:rPr lang="en-US" baseline="30000" dirty="0"/>
              <a:t>2</a:t>
            </a:r>
            <a:r>
              <a:rPr lang="en-US" dirty="0"/>
              <a:t> ) worst case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Can we do better than O( n log n )?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No.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It is be proven that any comparison-based sorting algorithm will need to carry out at least O( n log n ) operations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068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Non-comparison based Sorting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the values in the list to be sorted can repeat but the values have a limit (e.g., values are digits from 0 to 9)</a:t>
            </a:r>
          </a:p>
          <a:p>
            <a:r>
              <a:rPr lang="en-US" dirty="0"/>
              <a:t>Sorting, in this case, appears easier</a:t>
            </a:r>
          </a:p>
          <a:p>
            <a:r>
              <a:rPr lang="en-US" dirty="0"/>
              <a:t>Is it possible to come up with an algorithm better than O( n log n )?</a:t>
            </a:r>
          </a:p>
          <a:p>
            <a:pPr lvl="1"/>
            <a:r>
              <a:rPr lang="en-US" dirty="0"/>
              <a:t>Yes</a:t>
            </a:r>
          </a:p>
          <a:p>
            <a:pPr lvl="1"/>
            <a:r>
              <a:rPr lang="en-US" dirty="0"/>
              <a:t>Strategy will not involve comparisons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9329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Counting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 suppose the values are in the range 0..m-1; start with m empty </a:t>
            </a:r>
            <a:r>
              <a:rPr lang="en-US" i="1" dirty="0"/>
              <a:t>buckets</a:t>
            </a:r>
            <a:r>
              <a:rPr lang="en-US" dirty="0"/>
              <a:t> numbered 0 to m-1, scan the list and increase the count of elements in the bucket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Will need an array of buckets, and the values in the list to be sorted will be the indexes to the buckets</a:t>
            </a:r>
          </a:p>
          <a:p>
            <a:pPr lvl="1"/>
            <a:r>
              <a:rPr lang="en-US" dirty="0"/>
              <a:t>No comparisons will be necessary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1506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Counting Sort: Example</a:t>
            </a:r>
          </a:p>
        </p:txBody>
      </p:sp>
      <p:graphicFrame>
        <p:nvGraphicFramePr>
          <p:cNvPr id="6" name="Group 6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7864369"/>
              </p:ext>
            </p:extLst>
          </p:nvPr>
        </p:nvGraphicFramePr>
        <p:xfrm>
          <a:off x="990600" y="1628800"/>
          <a:ext cx="7162800" cy="518160"/>
        </p:xfrm>
        <a:graphic>
          <a:graphicData uri="http://schemas.openxmlformats.org/drawingml/2006/table">
            <a:tbl>
              <a:tblPr/>
              <a:tblGrid>
                <a:gridCol w="550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0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0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08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08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08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08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08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08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5086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79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 Box 66"/>
          <p:cNvSpPr txBox="1">
            <a:spLocks noChangeArrowheads="1"/>
          </p:cNvSpPr>
          <p:nvPr/>
        </p:nvSpPr>
        <p:spPr bwMode="auto">
          <a:xfrm>
            <a:off x="1812925" y="28654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b="0"/>
          </a:p>
        </p:txBody>
      </p:sp>
      <p:sp>
        <p:nvSpPr>
          <p:cNvPr id="8" name="Text Box 67"/>
          <p:cNvSpPr txBox="1">
            <a:spLocks noChangeArrowheads="1"/>
          </p:cNvSpPr>
          <p:nvPr/>
        </p:nvSpPr>
        <p:spPr bwMode="auto">
          <a:xfrm>
            <a:off x="1828800" y="3076600"/>
            <a:ext cx="565150" cy="1812925"/>
          </a:xfrm>
          <a:prstGeom prst="rect">
            <a:avLst/>
          </a:prstGeom>
          <a:noFill/>
          <a:ln w="12700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br>
              <a:rPr lang="en-US" sz="2800" b="0">
                <a:solidFill>
                  <a:schemeClr val="tx1"/>
                </a:solidFill>
              </a:rPr>
            </a:br>
            <a:r>
              <a:rPr lang="en-US" sz="2800" b="0">
                <a:solidFill>
                  <a:schemeClr val="tx1"/>
                </a:solidFill>
              </a:rPr>
              <a:t>0 00</a:t>
            </a:r>
          </a:p>
        </p:txBody>
      </p:sp>
      <p:sp>
        <p:nvSpPr>
          <p:cNvPr id="9" name="Rectangle 68"/>
          <p:cNvSpPr>
            <a:spLocks noChangeArrowheads="1"/>
          </p:cNvSpPr>
          <p:nvPr/>
        </p:nvSpPr>
        <p:spPr bwMode="auto">
          <a:xfrm>
            <a:off x="1828800" y="2848000"/>
            <a:ext cx="6096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10" name="Text Box 69"/>
          <p:cNvSpPr txBox="1">
            <a:spLocks noChangeArrowheads="1"/>
          </p:cNvSpPr>
          <p:nvPr/>
        </p:nvSpPr>
        <p:spPr bwMode="auto">
          <a:xfrm>
            <a:off x="3032125" y="29416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b="0"/>
          </a:p>
        </p:txBody>
      </p:sp>
      <p:sp>
        <p:nvSpPr>
          <p:cNvPr id="11" name="Text Box 70"/>
          <p:cNvSpPr txBox="1">
            <a:spLocks noChangeArrowheads="1"/>
          </p:cNvSpPr>
          <p:nvPr/>
        </p:nvSpPr>
        <p:spPr bwMode="auto">
          <a:xfrm>
            <a:off x="3048000" y="3076600"/>
            <a:ext cx="565150" cy="1812925"/>
          </a:xfrm>
          <a:prstGeom prst="rect">
            <a:avLst/>
          </a:prstGeom>
          <a:noFill/>
          <a:ln w="12700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br>
              <a:rPr lang="en-US" sz="2800" b="0">
                <a:solidFill>
                  <a:schemeClr val="tx1"/>
                </a:solidFill>
              </a:rPr>
            </a:br>
            <a:r>
              <a:rPr lang="en-US" sz="2800" b="0">
                <a:solidFill>
                  <a:schemeClr val="tx1"/>
                </a:solidFill>
              </a:rPr>
              <a:t>  1 1</a:t>
            </a:r>
          </a:p>
        </p:txBody>
      </p:sp>
      <p:sp>
        <p:nvSpPr>
          <p:cNvPr id="12" name="Rectangle 71"/>
          <p:cNvSpPr>
            <a:spLocks noChangeArrowheads="1"/>
          </p:cNvSpPr>
          <p:nvPr/>
        </p:nvSpPr>
        <p:spPr bwMode="auto">
          <a:xfrm>
            <a:off x="3048000" y="2848000"/>
            <a:ext cx="6096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13" name="Text Box 72"/>
          <p:cNvSpPr txBox="1">
            <a:spLocks noChangeArrowheads="1"/>
          </p:cNvSpPr>
          <p:nvPr/>
        </p:nvSpPr>
        <p:spPr bwMode="auto">
          <a:xfrm>
            <a:off x="4175125" y="28654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b="0"/>
          </a:p>
        </p:txBody>
      </p:sp>
      <p:sp>
        <p:nvSpPr>
          <p:cNvPr id="14" name="Text Box 73"/>
          <p:cNvSpPr txBox="1">
            <a:spLocks noChangeArrowheads="1"/>
          </p:cNvSpPr>
          <p:nvPr/>
        </p:nvSpPr>
        <p:spPr bwMode="auto">
          <a:xfrm>
            <a:off x="4191000" y="3076600"/>
            <a:ext cx="565150" cy="1812925"/>
          </a:xfrm>
          <a:prstGeom prst="rect">
            <a:avLst/>
          </a:prstGeom>
          <a:noFill/>
          <a:ln w="12700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 b="0">
                <a:solidFill>
                  <a:schemeClr val="tx1"/>
                </a:solidFill>
              </a:rPr>
              <a:t>2</a:t>
            </a:r>
            <a:br>
              <a:rPr lang="en-US" sz="2800" b="0">
                <a:solidFill>
                  <a:schemeClr val="tx1"/>
                </a:solidFill>
              </a:rPr>
            </a:br>
            <a:r>
              <a:rPr lang="en-US" sz="2800" b="0">
                <a:solidFill>
                  <a:schemeClr val="tx1"/>
                </a:solidFill>
              </a:rPr>
              <a:t>2 22</a:t>
            </a:r>
          </a:p>
        </p:txBody>
      </p:sp>
      <p:sp>
        <p:nvSpPr>
          <p:cNvPr id="15" name="Rectangle 74"/>
          <p:cNvSpPr>
            <a:spLocks noChangeArrowheads="1"/>
          </p:cNvSpPr>
          <p:nvPr/>
        </p:nvSpPr>
        <p:spPr bwMode="auto">
          <a:xfrm>
            <a:off x="4191000" y="2848000"/>
            <a:ext cx="6096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16" name="Text Box 75"/>
          <p:cNvSpPr txBox="1">
            <a:spLocks noChangeArrowheads="1"/>
          </p:cNvSpPr>
          <p:nvPr/>
        </p:nvSpPr>
        <p:spPr bwMode="auto">
          <a:xfrm>
            <a:off x="5318125" y="28654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b="0"/>
          </a:p>
        </p:txBody>
      </p:sp>
      <p:sp>
        <p:nvSpPr>
          <p:cNvPr id="17" name="Text Box 76"/>
          <p:cNvSpPr txBox="1">
            <a:spLocks noChangeArrowheads="1"/>
          </p:cNvSpPr>
          <p:nvPr/>
        </p:nvSpPr>
        <p:spPr bwMode="auto">
          <a:xfrm>
            <a:off x="5334000" y="3076600"/>
            <a:ext cx="565150" cy="1812925"/>
          </a:xfrm>
          <a:prstGeom prst="rect">
            <a:avLst/>
          </a:prstGeom>
          <a:noFill/>
          <a:ln w="12700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br>
              <a:rPr lang="en-US" sz="2800" b="0">
                <a:solidFill>
                  <a:schemeClr val="tx1"/>
                </a:solidFill>
              </a:rPr>
            </a:br>
            <a:r>
              <a:rPr lang="en-US" sz="2800" b="0">
                <a:solidFill>
                  <a:schemeClr val="tx1"/>
                </a:solidFill>
              </a:rPr>
              <a:t>  3 3</a:t>
            </a:r>
          </a:p>
        </p:txBody>
      </p:sp>
      <p:sp>
        <p:nvSpPr>
          <p:cNvPr id="18" name="Rectangle 77"/>
          <p:cNvSpPr>
            <a:spLocks noChangeArrowheads="1"/>
          </p:cNvSpPr>
          <p:nvPr/>
        </p:nvSpPr>
        <p:spPr bwMode="auto">
          <a:xfrm>
            <a:off x="5334000" y="2848000"/>
            <a:ext cx="6096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19" name="Text Box 78"/>
          <p:cNvSpPr txBox="1">
            <a:spLocks noChangeArrowheads="1"/>
          </p:cNvSpPr>
          <p:nvPr/>
        </p:nvSpPr>
        <p:spPr bwMode="auto">
          <a:xfrm>
            <a:off x="6461125" y="28654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b="0"/>
          </a:p>
        </p:txBody>
      </p:sp>
      <p:sp>
        <p:nvSpPr>
          <p:cNvPr id="20" name="Text Box 79"/>
          <p:cNvSpPr txBox="1">
            <a:spLocks noChangeArrowheads="1"/>
          </p:cNvSpPr>
          <p:nvPr/>
        </p:nvSpPr>
        <p:spPr bwMode="auto">
          <a:xfrm>
            <a:off x="6477000" y="3076600"/>
            <a:ext cx="565150" cy="1812925"/>
          </a:xfrm>
          <a:prstGeom prst="rect">
            <a:avLst/>
          </a:prstGeom>
          <a:noFill/>
          <a:ln w="12700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br>
              <a:rPr lang="en-US" sz="2800" b="0">
                <a:solidFill>
                  <a:schemeClr val="tx1"/>
                </a:solidFill>
              </a:rPr>
            </a:br>
            <a:br>
              <a:rPr lang="en-US" sz="2800" b="0">
                <a:solidFill>
                  <a:schemeClr val="tx1"/>
                </a:solidFill>
              </a:rPr>
            </a:br>
            <a:r>
              <a:rPr lang="en-US" sz="2800" b="0">
                <a:solidFill>
                  <a:schemeClr val="tx1"/>
                </a:solidFill>
              </a:rPr>
              <a:t>4 4</a:t>
            </a:r>
          </a:p>
        </p:txBody>
      </p:sp>
      <p:sp>
        <p:nvSpPr>
          <p:cNvPr id="21" name="Rectangle 80"/>
          <p:cNvSpPr>
            <a:spLocks noChangeArrowheads="1"/>
          </p:cNvSpPr>
          <p:nvPr/>
        </p:nvSpPr>
        <p:spPr bwMode="auto">
          <a:xfrm>
            <a:off x="6477000" y="2848000"/>
            <a:ext cx="6096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graphicFrame>
        <p:nvGraphicFramePr>
          <p:cNvPr id="22" name="Group 2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863417"/>
              </p:ext>
            </p:extLst>
          </p:nvPr>
        </p:nvGraphicFramePr>
        <p:xfrm>
          <a:off x="1066800" y="5896000"/>
          <a:ext cx="7162800" cy="518160"/>
        </p:xfrm>
        <a:graphic>
          <a:graphicData uri="http://schemas.openxmlformats.org/drawingml/2006/table">
            <a:tbl>
              <a:tblPr/>
              <a:tblGrid>
                <a:gridCol w="550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0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0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08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08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08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08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08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08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5086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79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AutoShape 220"/>
          <p:cNvSpPr>
            <a:spLocks noChangeArrowheads="1"/>
          </p:cNvSpPr>
          <p:nvPr/>
        </p:nvSpPr>
        <p:spPr bwMode="auto">
          <a:xfrm>
            <a:off x="4038600" y="2314600"/>
            <a:ext cx="914400" cy="609600"/>
          </a:xfrm>
          <a:prstGeom prst="downArrow">
            <a:avLst>
              <a:gd name="adj1" fmla="val 50000"/>
              <a:gd name="adj2" fmla="val 25000"/>
            </a:avLst>
          </a:prstGeom>
          <a:noFill/>
          <a:ln w="12700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24" name="AutoShape 221"/>
          <p:cNvSpPr>
            <a:spLocks noChangeArrowheads="1"/>
          </p:cNvSpPr>
          <p:nvPr/>
        </p:nvSpPr>
        <p:spPr bwMode="auto">
          <a:xfrm>
            <a:off x="4114800" y="5134000"/>
            <a:ext cx="914400" cy="609600"/>
          </a:xfrm>
          <a:prstGeom prst="downArrow">
            <a:avLst>
              <a:gd name="adj1" fmla="val 50000"/>
              <a:gd name="adj2" fmla="val 25000"/>
            </a:avLst>
          </a:prstGeom>
          <a:noFill/>
          <a:ln w="12700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319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Counting Sort: </a:t>
            </a:r>
            <a:r>
              <a:rPr lang="en-IN" dirty="0" err="1"/>
              <a:t>Algo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dirty="0" err="1"/>
              <a:t>CountingSort</a:t>
            </a:r>
            <a:r>
              <a:rPr lang="en-US" dirty="0"/>
              <a:t>(S) { 	</a:t>
            </a:r>
            <a:r>
              <a:rPr lang="en-US" dirty="0">
                <a:solidFill>
                  <a:srgbClr val="0000FF"/>
                </a:solidFill>
              </a:rPr>
              <a:t>//(values in S are between 0 and m-1 )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dirty="0"/>
              <a:t>    for(j=0; j&lt;m; j++)</a:t>
            </a:r>
            <a:r>
              <a:rPr lang="en-US" dirty="0">
                <a:sym typeface="Symbol" pitchFamily="18" charset="2"/>
              </a:rPr>
              <a:t>		</a:t>
            </a:r>
            <a:r>
              <a:rPr lang="en-US" dirty="0">
                <a:solidFill>
                  <a:srgbClr val="0000FF"/>
                </a:solidFill>
                <a:sym typeface="Symbol" pitchFamily="18" charset="2"/>
              </a:rPr>
              <a:t>// initialize m buckets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dirty="0">
                <a:sym typeface="Symbol" pitchFamily="18" charset="2"/>
              </a:rPr>
              <a:t>        b[j] = 0;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dirty="0"/>
              <a:t>    for(i=0; i&lt;n; i++)</a:t>
            </a:r>
            <a:r>
              <a:rPr lang="en-US" dirty="0">
                <a:sym typeface="Symbol" pitchFamily="18" charset="2"/>
              </a:rPr>
              <a:t>		</a:t>
            </a:r>
            <a:r>
              <a:rPr lang="en-US" dirty="0">
                <a:solidFill>
                  <a:srgbClr val="0000FF"/>
                </a:solidFill>
                <a:sym typeface="Symbol" pitchFamily="18" charset="2"/>
              </a:rPr>
              <a:t>// place elements in their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dirty="0">
                <a:sym typeface="Symbol" pitchFamily="18" charset="2"/>
              </a:rPr>
              <a:t>        b[S[i]] = b[S[i]]  + 1;	</a:t>
            </a:r>
            <a:r>
              <a:rPr lang="en-US" dirty="0">
                <a:solidFill>
                  <a:srgbClr val="0000FF"/>
                </a:solidFill>
                <a:sym typeface="Symbol" pitchFamily="18" charset="2"/>
              </a:rPr>
              <a:t>// appropriate buckets</a:t>
            </a:r>
            <a:endParaRPr lang="en-US" dirty="0">
              <a:sym typeface="Symbol" pitchFamily="18" charset="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dirty="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dirty="0"/>
              <a:t>    i=0;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dirty="0"/>
              <a:t>    for(j=0; j&lt;m; j++) {</a:t>
            </a:r>
            <a:r>
              <a:rPr lang="en-US" dirty="0">
                <a:sym typeface="Symbol" pitchFamily="18" charset="2"/>
              </a:rPr>
              <a:t>		</a:t>
            </a:r>
            <a:r>
              <a:rPr lang="en-US" dirty="0">
                <a:solidFill>
                  <a:srgbClr val="0000FF"/>
                </a:solidFill>
                <a:sym typeface="Symbol" pitchFamily="18" charset="2"/>
              </a:rPr>
              <a:t>// place elements in buckets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dirty="0"/>
              <a:t>        for(r=1; r&lt;=b[j]+1; r++) {</a:t>
            </a:r>
            <a:r>
              <a:rPr lang="en-US" dirty="0">
                <a:sym typeface="Symbol" pitchFamily="18" charset="2"/>
              </a:rPr>
              <a:t>	</a:t>
            </a:r>
            <a:r>
              <a:rPr lang="en-US" dirty="0">
                <a:solidFill>
                  <a:srgbClr val="0000FF"/>
                </a:solidFill>
                <a:sym typeface="Symbol" pitchFamily="18" charset="2"/>
              </a:rPr>
              <a:t>// back in 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dirty="0">
                <a:sym typeface="Symbol" pitchFamily="18" charset="2"/>
              </a:rPr>
              <a:t>            S[i] =j;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dirty="0">
                <a:sym typeface="Symbol" pitchFamily="18" charset="2"/>
              </a:rPr>
              <a:t>            i=i + 1;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dirty="0">
                <a:sym typeface="Symbol" pitchFamily="18" charset="2"/>
              </a:rPr>
              <a:t>        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dirty="0">
                <a:sym typeface="Symbol" pitchFamily="18" charset="2"/>
              </a:rPr>
              <a:t>    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dirty="0">
                <a:sym typeface="Symbol" pitchFamily="18" charset="2"/>
              </a:rPr>
              <a:t>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0037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Counting Sort: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Bucket initialization: O( m )</a:t>
            </a:r>
          </a:p>
          <a:p>
            <a:r>
              <a:rPr lang="en-US" sz="2800" dirty="0"/>
              <a:t>From array to buckets: O( n )</a:t>
            </a:r>
          </a:p>
          <a:p>
            <a:r>
              <a:rPr lang="en-US" sz="2800" dirty="0"/>
              <a:t>From buckets to array: O( n )</a:t>
            </a:r>
          </a:p>
          <a:p>
            <a:r>
              <a:rPr lang="en-US" sz="2800" dirty="0"/>
              <a:t>Since m will likely be small compared to n, Bucket sort is O( n )</a:t>
            </a:r>
          </a:p>
          <a:p>
            <a:pPr lvl="1"/>
            <a:r>
              <a:rPr lang="en-US" sz="2400" dirty="0"/>
              <a:t>Strictly speaking, time complexity is O ( n + m 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6552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Bubble Sort: Example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388424" cy="2188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293096"/>
            <a:ext cx="8388424" cy="219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56600" y="1231200"/>
              <a:ext cx="7999920" cy="4618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1200" y="1226880"/>
                <a:ext cx="8010360" cy="46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9940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integers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Can we perform counting sort on any array of (non-negative) integers?</a:t>
            </a:r>
          </a:p>
          <a:p>
            <a:pPr lvl="1"/>
            <a:r>
              <a:rPr lang="en-US" sz="2400" dirty="0"/>
              <a:t>Yes, but note that the number of buckets will depend on the maximum integer value</a:t>
            </a:r>
          </a:p>
          <a:p>
            <a:r>
              <a:rPr lang="en-US" sz="2800" dirty="0"/>
              <a:t>If you are sorting 1000 integers and the maximum value is 999999, you will need 1 million buckets!</a:t>
            </a:r>
          </a:p>
          <a:p>
            <a:pPr lvl="1"/>
            <a:r>
              <a:rPr lang="en-US" sz="2400" dirty="0"/>
              <a:t>Time complexity is not really O( n ) because m is much &gt; than n.  Actual time complexity is O( m )</a:t>
            </a:r>
          </a:p>
          <a:p>
            <a:r>
              <a:rPr lang="en-US" sz="2800" dirty="0"/>
              <a:t>Can we do better?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4562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Bucket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Idea: Divide n elements into M buckets. Sort each bucket independently using insertion sort. Finally sequentially access all the elements from buckets starting from first bucket. Resultant array is sorted array.</a:t>
            </a:r>
          </a:p>
          <a:p>
            <a:endParaRPr lang="en-IN" dirty="0"/>
          </a:p>
          <a:p>
            <a:r>
              <a:rPr lang="en-IN" dirty="0"/>
              <a:t>Array to be sorted can have any non-negative integers and should be uniformly distributed i.e. should not be the case that all elements go into one bucket.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7843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Bucket Sort: Example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704974"/>
            <a:ext cx="5005948" cy="4748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1741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Radix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Idea:  repeatedly sort by digit—perform multiple bucket sorts on S starting with the rightmost digit</a:t>
            </a:r>
          </a:p>
          <a:p>
            <a:r>
              <a:rPr lang="en-US" sz="2800" dirty="0"/>
              <a:t>If maximum value is 999999, only ten buckets (not 1 million) will be necessary</a:t>
            </a:r>
          </a:p>
          <a:p>
            <a:r>
              <a:rPr lang="en-US" sz="2800" dirty="0"/>
              <a:t>Use this strategy when the keys are integers, and there is a reasonable limit on their values</a:t>
            </a:r>
          </a:p>
          <a:p>
            <a:pPr lvl="1"/>
            <a:r>
              <a:rPr lang="en-US" sz="2400" dirty="0"/>
              <a:t>Number of passes (bucket sort stages) will depend on the number of digits in the maximum value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1166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Radix Sort: Example (1</a:t>
            </a:r>
            <a:r>
              <a:rPr lang="en-IN" baseline="30000" dirty="0"/>
              <a:t>st</a:t>
            </a:r>
            <a:r>
              <a:rPr lang="en-IN" dirty="0"/>
              <a:t> Pass)</a:t>
            </a:r>
          </a:p>
        </p:txBody>
      </p:sp>
      <p:graphicFrame>
        <p:nvGraphicFramePr>
          <p:cNvPr id="4" name="Group 10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3596983"/>
              </p:ext>
            </p:extLst>
          </p:nvPr>
        </p:nvGraphicFramePr>
        <p:xfrm>
          <a:off x="762000" y="1737320"/>
          <a:ext cx="7620000" cy="457200"/>
        </p:xfrm>
        <a:graphic>
          <a:graphicData uri="http://schemas.openxmlformats.org/drawingml/2006/table">
            <a:tbl>
              <a:tblPr/>
              <a:tblGrid>
                <a:gridCol w="585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5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57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58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52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88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 Box 33"/>
          <p:cNvSpPr txBox="1">
            <a:spLocks noChangeArrowheads="1"/>
          </p:cNvSpPr>
          <p:nvPr/>
        </p:nvSpPr>
        <p:spPr bwMode="auto">
          <a:xfrm>
            <a:off x="1279525" y="3126383"/>
            <a:ext cx="2238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b="0"/>
          </a:p>
        </p:txBody>
      </p:sp>
      <p:sp>
        <p:nvSpPr>
          <p:cNvPr id="6" name="Text Box 34"/>
          <p:cNvSpPr txBox="1">
            <a:spLocks noChangeArrowheads="1"/>
          </p:cNvSpPr>
          <p:nvPr/>
        </p:nvSpPr>
        <p:spPr bwMode="auto">
          <a:xfrm>
            <a:off x="1295400" y="3337520"/>
            <a:ext cx="685800" cy="1262063"/>
          </a:xfrm>
          <a:prstGeom prst="rect">
            <a:avLst/>
          </a:prstGeom>
          <a:noFill/>
          <a:ln w="12700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br>
              <a:rPr lang="en-US" sz="2800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  20</a:t>
            </a:r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1295400" y="3108920"/>
            <a:ext cx="739775" cy="31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8" name="AutoShape 78"/>
          <p:cNvSpPr>
            <a:spLocks noChangeArrowheads="1"/>
          </p:cNvSpPr>
          <p:nvPr/>
        </p:nvSpPr>
        <p:spPr bwMode="auto">
          <a:xfrm>
            <a:off x="4114800" y="2423120"/>
            <a:ext cx="914400" cy="609600"/>
          </a:xfrm>
          <a:prstGeom prst="downArrow">
            <a:avLst>
              <a:gd name="adj1" fmla="val 50000"/>
              <a:gd name="adj2" fmla="val 25000"/>
            </a:avLst>
          </a:prstGeom>
          <a:noFill/>
          <a:ln w="12700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9" name="AutoShape 79"/>
          <p:cNvSpPr>
            <a:spLocks noChangeArrowheads="1"/>
          </p:cNvSpPr>
          <p:nvPr/>
        </p:nvSpPr>
        <p:spPr bwMode="auto">
          <a:xfrm>
            <a:off x="4191000" y="4937720"/>
            <a:ext cx="914400" cy="609600"/>
          </a:xfrm>
          <a:prstGeom prst="downArrow">
            <a:avLst>
              <a:gd name="adj1" fmla="val 50000"/>
              <a:gd name="adj2" fmla="val 25000"/>
            </a:avLst>
          </a:prstGeom>
          <a:noFill/>
          <a:ln w="12700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10" name="Text Box 80"/>
          <p:cNvSpPr txBox="1">
            <a:spLocks noChangeArrowheads="1"/>
          </p:cNvSpPr>
          <p:nvPr/>
        </p:nvSpPr>
        <p:spPr bwMode="auto">
          <a:xfrm>
            <a:off x="1965325" y="3126383"/>
            <a:ext cx="2238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b="0"/>
          </a:p>
        </p:txBody>
      </p:sp>
      <p:sp>
        <p:nvSpPr>
          <p:cNvPr id="11" name="Text Box 81"/>
          <p:cNvSpPr txBox="1">
            <a:spLocks noChangeArrowheads="1"/>
          </p:cNvSpPr>
          <p:nvPr/>
        </p:nvSpPr>
        <p:spPr bwMode="auto">
          <a:xfrm>
            <a:off x="1981200" y="3337520"/>
            <a:ext cx="685800" cy="1262063"/>
          </a:xfrm>
          <a:prstGeom prst="rect">
            <a:avLst/>
          </a:prstGeom>
          <a:noFill/>
          <a:ln w="12700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br>
              <a:rPr lang="en-US" sz="2800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 </a:t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12" name="Rectangle 82"/>
          <p:cNvSpPr>
            <a:spLocks noChangeArrowheads="1"/>
          </p:cNvSpPr>
          <p:nvPr/>
        </p:nvSpPr>
        <p:spPr bwMode="auto">
          <a:xfrm>
            <a:off x="1981200" y="3108920"/>
            <a:ext cx="739775" cy="31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13" name="Text Box 83"/>
          <p:cNvSpPr txBox="1">
            <a:spLocks noChangeArrowheads="1"/>
          </p:cNvSpPr>
          <p:nvPr/>
        </p:nvSpPr>
        <p:spPr bwMode="auto">
          <a:xfrm>
            <a:off x="2651125" y="3126383"/>
            <a:ext cx="2238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b="0"/>
          </a:p>
        </p:txBody>
      </p:sp>
      <p:sp>
        <p:nvSpPr>
          <p:cNvPr id="14" name="Text Box 84"/>
          <p:cNvSpPr txBox="1">
            <a:spLocks noChangeArrowheads="1"/>
          </p:cNvSpPr>
          <p:nvPr/>
        </p:nvSpPr>
        <p:spPr bwMode="auto">
          <a:xfrm>
            <a:off x="2667000" y="3337520"/>
            <a:ext cx="685800" cy="1262063"/>
          </a:xfrm>
          <a:prstGeom prst="rect">
            <a:avLst/>
          </a:prstGeom>
          <a:noFill/>
          <a:ln w="12700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br>
              <a:rPr lang="en-US" sz="2800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12 52</a:t>
            </a:r>
          </a:p>
        </p:txBody>
      </p:sp>
      <p:sp>
        <p:nvSpPr>
          <p:cNvPr id="15" name="Rectangle 85"/>
          <p:cNvSpPr>
            <a:spLocks noChangeArrowheads="1"/>
          </p:cNvSpPr>
          <p:nvPr/>
        </p:nvSpPr>
        <p:spPr bwMode="auto">
          <a:xfrm>
            <a:off x="2667000" y="3108920"/>
            <a:ext cx="739775" cy="31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16" name="Text Box 86"/>
          <p:cNvSpPr txBox="1">
            <a:spLocks noChangeArrowheads="1"/>
          </p:cNvSpPr>
          <p:nvPr/>
        </p:nvSpPr>
        <p:spPr bwMode="auto">
          <a:xfrm>
            <a:off x="3336925" y="3126383"/>
            <a:ext cx="2238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b="0"/>
          </a:p>
        </p:txBody>
      </p:sp>
      <p:sp>
        <p:nvSpPr>
          <p:cNvPr id="17" name="Text Box 87"/>
          <p:cNvSpPr txBox="1">
            <a:spLocks noChangeArrowheads="1"/>
          </p:cNvSpPr>
          <p:nvPr/>
        </p:nvSpPr>
        <p:spPr bwMode="auto">
          <a:xfrm>
            <a:off x="3352800" y="3337520"/>
            <a:ext cx="685800" cy="1262063"/>
          </a:xfrm>
          <a:prstGeom prst="rect">
            <a:avLst/>
          </a:prstGeom>
          <a:noFill/>
          <a:ln w="12700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br>
              <a:rPr lang="en-US" sz="2800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  63</a:t>
            </a:r>
          </a:p>
        </p:txBody>
      </p:sp>
      <p:sp>
        <p:nvSpPr>
          <p:cNvPr id="18" name="Rectangle 88"/>
          <p:cNvSpPr>
            <a:spLocks noChangeArrowheads="1"/>
          </p:cNvSpPr>
          <p:nvPr/>
        </p:nvSpPr>
        <p:spPr bwMode="auto">
          <a:xfrm>
            <a:off x="3352800" y="3108920"/>
            <a:ext cx="739775" cy="31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19" name="Text Box 89"/>
          <p:cNvSpPr txBox="1">
            <a:spLocks noChangeArrowheads="1"/>
          </p:cNvSpPr>
          <p:nvPr/>
        </p:nvSpPr>
        <p:spPr bwMode="auto">
          <a:xfrm>
            <a:off x="4022725" y="3126383"/>
            <a:ext cx="2238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b="0"/>
          </a:p>
        </p:txBody>
      </p:sp>
      <p:sp>
        <p:nvSpPr>
          <p:cNvPr id="20" name="Text Box 90"/>
          <p:cNvSpPr txBox="1">
            <a:spLocks noChangeArrowheads="1"/>
          </p:cNvSpPr>
          <p:nvPr/>
        </p:nvSpPr>
        <p:spPr bwMode="auto">
          <a:xfrm>
            <a:off x="4038600" y="3337520"/>
            <a:ext cx="685800" cy="1262063"/>
          </a:xfrm>
          <a:prstGeom prst="rect">
            <a:avLst/>
          </a:prstGeom>
          <a:noFill/>
          <a:ln w="12700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br>
              <a:rPr lang="en-US" sz="2800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   </a:t>
            </a:r>
            <a:br>
              <a:rPr lang="en-US" sz="2400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64</a:t>
            </a:r>
          </a:p>
        </p:txBody>
      </p:sp>
      <p:sp>
        <p:nvSpPr>
          <p:cNvPr id="21" name="Rectangle 91"/>
          <p:cNvSpPr>
            <a:spLocks noChangeArrowheads="1"/>
          </p:cNvSpPr>
          <p:nvPr/>
        </p:nvSpPr>
        <p:spPr bwMode="auto">
          <a:xfrm>
            <a:off x="4038600" y="3108920"/>
            <a:ext cx="739775" cy="31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22" name="Text Box 92"/>
          <p:cNvSpPr txBox="1">
            <a:spLocks noChangeArrowheads="1"/>
          </p:cNvSpPr>
          <p:nvPr/>
        </p:nvSpPr>
        <p:spPr bwMode="auto">
          <a:xfrm>
            <a:off x="4708525" y="3126383"/>
            <a:ext cx="2238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b="0"/>
          </a:p>
        </p:txBody>
      </p:sp>
      <p:sp>
        <p:nvSpPr>
          <p:cNvPr id="23" name="Text Box 93"/>
          <p:cNvSpPr txBox="1">
            <a:spLocks noChangeArrowheads="1"/>
          </p:cNvSpPr>
          <p:nvPr/>
        </p:nvSpPr>
        <p:spPr bwMode="auto">
          <a:xfrm>
            <a:off x="4724400" y="3337520"/>
            <a:ext cx="685800" cy="1262063"/>
          </a:xfrm>
          <a:prstGeom prst="rect">
            <a:avLst/>
          </a:prstGeom>
          <a:noFill/>
          <a:ln w="12700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br>
              <a:rPr lang="en-US" sz="2800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   </a:t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24" name="Rectangle 94"/>
          <p:cNvSpPr>
            <a:spLocks noChangeArrowheads="1"/>
          </p:cNvSpPr>
          <p:nvPr/>
        </p:nvSpPr>
        <p:spPr bwMode="auto">
          <a:xfrm>
            <a:off x="4724400" y="3108920"/>
            <a:ext cx="739775" cy="31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25" name="Text Box 95"/>
          <p:cNvSpPr txBox="1">
            <a:spLocks noChangeArrowheads="1"/>
          </p:cNvSpPr>
          <p:nvPr/>
        </p:nvSpPr>
        <p:spPr bwMode="auto">
          <a:xfrm>
            <a:off x="5394325" y="3126383"/>
            <a:ext cx="2238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b="0"/>
          </a:p>
        </p:txBody>
      </p:sp>
      <p:sp>
        <p:nvSpPr>
          <p:cNvPr id="26" name="Text Box 96"/>
          <p:cNvSpPr txBox="1">
            <a:spLocks noChangeArrowheads="1"/>
          </p:cNvSpPr>
          <p:nvPr/>
        </p:nvSpPr>
        <p:spPr bwMode="auto">
          <a:xfrm>
            <a:off x="5410200" y="3337520"/>
            <a:ext cx="685800" cy="1262063"/>
          </a:xfrm>
          <a:prstGeom prst="rect">
            <a:avLst/>
          </a:prstGeom>
          <a:noFill/>
          <a:ln w="12700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br>
              <a:rPr lang="en-US" sz="2800" b="0">
                <a:solidFill>
                  <a:schemeClr val="tx1"/>
                </a:solidFill>
              </a:rPr>
            </a:br>
            <a:br>
              <a:rPr lang="en-US" sz="2400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 36</a:t>
            </a:r>
          </a:p>
        </p:txBody>
      </p:sp>
      <p:sp>
        <p:nvSpPr>
          <p:cNvPr id="27" name="Rectangle 97"/>
          <p:cNvSpPr>
            <a:spLocks noChangeArrowheads="1"/>
          </p:cNvSpPr>
          <p:nvPr/>
        </p:nvSpPr>
        <p:spPr bwMode="auto">
          <a:xfrm>
            <a:off x="5410200" y="3108920"/>
            <a:ext cx="739775" cy="31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28" name="Text Box 98"/>
          <p:cNvSpPr txBox="1">
            <a:spLocks noChangeArrowheads="1"/>
          </p:cNvSpPr>
          <p:nvPr/>
        </p:nvSpPr>
        <p:spPr bwMode="auto">
          <a:xfrm>
            <a:off x="6080125" y="3126383"/>
            <a:ext cx="2238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b="0"/>
          </a:p>
        </p:txBody>
      </p:sp>
      <p:sp>
        <p:nvSpPr>
          <p:cNvPr id="29" name="Text Box 99"/>
          <p:cNvSpPr txBox="1">
            <a:spLocks noChangeArrowheads="1"/>
          </p:cNvSpPr>
          <p:nvPr/>
        </p:nvSpPr>
        <p:spPr bwMode="auto">
          <a:xfrm>
            <a:off x="6096000" y="3337520"/>
            <a:ext cx="685800" cy="1262063"/>
          </a:xfrm>
          <a:prstGeom prst="rect">
            <a:avLst/>
          </a:prstGeom>
          <a:noFill/>
          <a:ln w="12700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br>
              <a:rPr lang="en-US" sz="2800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37 47</a:t>
            </a:r>
          </a:p>
        </p:txBody>
      </p:sp>
      <p:sp>
        <p:nvSpPr>
          <p:cNvPr id="30" name="Rectangle 100"/>
          <p:cNvSpPr>
            <a:spLocks noChangeArrowheads="1"/>
          </p:cNvSpPr>
          <p:nvPr/>
        </p:nvSpPr>
        <p:spPr bwMode="auto">
          <a:xfrm>
            <a:off x="6096000" y="3108920"/>
            <a:ext cx="739775" cy="31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31" name="Text Box 101"/>
          <p:cNvSpPr txBox="1">
            <a:spLocks noChangeArrowheads="1"/>
          </p:cNvSpPr>
          <p:nvPr/>
        </p:nvSpPr>
        <p:spPr bwMode="auto">
          <a:xfrm>
            <a:off x="6613525" y="3126383"/>
            <a:ext cx="2238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b="0"/>
          </a:p>
        </p:txBody>
      </p:sp>
      <p:sp>
        <p:nvSpPr>
          <p:cNvPr id="32" name="Text Box 102"/>
          <p:cNvSpPr txBox="1">
            <a:spLocks noChangeArrowheads="1"/>
          </p:cNvSpPr>
          <p:nvPr/>
        </p:nvSpPr>
        <p:spPr bwMode="auto">
          <a:xfrm>
            <a:off x="6781800" y="3413720"/>
            <a:ext cx="685800" cy="1200150"/>
          </a:xfrm>
          <a:prstGeom prst="rect">
            <a:avLst/>
          </a:prstGeom>
          <a:noFill/>
          <a:ln w="12700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b="0">
                <a:solidFill>
                  <a:schemeClr val="tx1"/>
                </a:solidFill>
              </a:rPr>
              <a:t>58</a:t>
            </a:r>
            <a:br>
              <a:rPr lang="en-US" sz="2800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1888</a:t>
            </a:r>
          </a:p>
        </p:txBody>
      </p:sp>
      <p:sp>
        <p:nvSpPr>
          <p:cNvPr id="33" name="Rectangle 103"/>
          <p:cNvSpPr>
            <a:spLocks noChangeArrowheads="1"/>
          </p:cNvSpPr>
          <p:nvPr/>
        </p:nvSpPr>
        <p:spPr bwMode="auto">
          <a:xfrm>
            <a:off x="6781800" y="3185120"/>
            <a:ext cx="685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34" name="Text Box 104"/>
          <p:cNvSpPr txBox="1">
            <a:spLocks noChangeArrowheads="1"/>
          </p:cNvSpPr>
          <p:nvPr/>
        </p:nvSpPr>
        <p:spPr bwMode="auto">
          <a:xfrm>
            <a:off x="7451725" y="3126383"/>
            <a:ext cx="2238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b="0"/>
          </a:p>
        </p:txBody>
      </p:sp>
      <p:sp>
        <p:nvSpPr>
          <p:cNvPr id="35" name="Text Box 105"/>
          <p:cNvSpPr txBox="1">
            <a:spLocks noChangeArrowheads="1"/>
          </p:cNvSpPr>
          <p:nvPr/>
        </p:nvSpPr>
        <p:spPr bwMode="auto">
          <a:xfrm>
            <a:off x="7467600" y="3337520"/>
            <a:ext cx="685800" cy="1262063"/>
          </a:xfrm>
          <a:prstGeom prst="rect">
            <a:avLst/>
          </a:prstGeom>
          <a:noFill/>
          <a:ln w="12700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br>
              <a:rPr lang="en-US" sz="2800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9</a:t>
            </a:r>
            <a:br>
              <a:rPr lang="en-US" sz="2400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99</a:t>
            </a:r>
          </a:p>
        </p:txBody>
      </p:sp>
      <p:sp>
        <p:nvSpPr>
          <p:cNvPr id="36" name="Rectangle 106"/>
          <p:cNvSpPr>
            <a:spLocks noChangeArrowheads="1"/>
          </p:cNvSpPr>
          <p:nvPr/>
        </p:nvSpPr>
        <p:spPr bwMode="auto">
          <a:xfrm>
            <a:off x="7467600" y="3108920"/>
            <a:ext cx="739775" cy="31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graphicFrame>
        <p:nvGraphicFramePr>
          <p:cNvPr id="37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816071"/>
              </p:ext>
            </p:extLst>
          </p:nvPr>
        </p:nvGraphicFramePr>
        <p:xfrm>
          <a:off x="914400" y="5852120"/>
          <a:ext cx="7620000" cy="457200"/>
        </p:xfrm>
        <a:graphic>
          <a:graphicData uri="http://schemas.openxmlformats.org/drawingml/2006/table">
            <a:tbl>
              <a:tblPr/>
              <a:tblGrid>
                <a:gridCol w="585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5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57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52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58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88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03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Radix Sort: Example(2</a:t>
            </a:r>
            <a:r>
              <a:rPr lang="en-IN" baseline="30000" dirty="0"/>
              <a:t>nd</a:t>
            </a:r>
            <a:r>
              <a:rPr lang="en-IN" dirty="0"/>
              <a:t> Pass)</a:t>
            </a:r>
          </a:p>
        </p:txBody>
      </p:sp>
      <p:graphicFrame>
        <p:nvGraphicFramePr>
          <p:cNvPr id="4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241254"/>
              </p:ext>
            </p:extLst>
          </p:nvPr>
        </p:nvGraphicFramePr>
        <p:xfrm>
          <a:off x="990600" y="5780112"/>
          <a:ext cx="7620000" cy="457200"/>
        </p:xfrm>
        <a:graphic>
          <a:graphicData uri="http://schemas.openxmlformats.org/drawingml/2006/table">
            <a:tbl>
              <a:tblPr/>
              <a:tblGrid>
                <a:gridCol w="585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5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57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52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58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88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 Box 33"/>
          <p:cNvSpPr txBox="1">
            <a:spLocks noChangeArrowheads="1"/>
          </p:cNvSpPr>
          <p:nvPr/>
        </p:nvSpPr>
        <p:spPr bwMode="auto">
          <a:xfrm>
            <a:off x="1279525" y="3206775"/>
            <a:ext cx="2238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b="0"/>
          </a:p>
        </p:txBody>
      </p:sp>
      <p:sp>
        <p:nvSpPr>
          <p:cNvPr id="6" name="Text Box 34"/>
          <p:cNvSpPr txBox="1">
            <a:spLocks noChangeArrowheads="1"/>
          </p:cNvSpPr>
          <p:nvPr/>
        </p:nvSpPr>
        <p:spPr bwMode="auto">
          <a:xfrm>
            <a:off x="1295400" y="3417912"/>
            <a:ext cx="685800" cy="1262063"/>
          </a:xfrm>
          <a:prstGeom prst="rect">
            <a:avLst/>
          </a:prstGeom>
          <a:noFill/>
          <a:ln w="12700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br>
              <a:rPr lang="en-US" sz="2800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 </a:t>
            </a:r>
            <a:br>
              <a:rPr lang="en-US" sz="2400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1295400" y="3189312"/>
            <a:ext cx="739775" cy="31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8" name="AutoShape 36"/>
          <p:cNvSpPr>
            <a:spLocks noChangeArrowheads="1"/>
          </p:cNvSpPr>
          <p:nvPr/>
        </p:nvSpPr>
        <p:spPr bwMode="auto">
          <a:xfrm>
            <a:off x="4114800" y="2503512"/>
            <a:ext cx="914400" cy="609600"/>
          </a:xfrm>
          <a:prstGeom prst="downArrow">
            <a:avLst>
              <a:gd name="adj1" fmla="val 50000"/>
              <a:gd name="adj2" fmla="val 25000"/>
            </a:avLst>
          </a:prstGeom>
          <a:noFill/>
          <a:ln w="12700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9" name="AutoShape 37"/>
          <p:cNvSpPr>
            <a:spLocks noChangeArrowheads="1"/>
          </p:cNvSpPr>
          <p:nvPr/>
        </p:nvSpPr>
        <p:spPr bwMode="auto">
          <a:xfrm>
            <a:off x="4191000" y="4941912"/>
            <a:ext cx="914400" cy="609600"/>
          </a:xfrm>
          <a:prstGeom prst="downArrow">
            <a:avLst>
              <a:gd name="adj1" fmla="val 50000"/>
              <a:gd name="adj2" fmla="val 25000"/>
            </a:avLst>
          </a:prstGeom>
          <a:noFill/>
          <a:ln w="12700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10" name="Text Box 38"/>
          <p:cNvSpPr txBox="1">
            <a:spLocks noChangeArrowheads="1"/>
          </p:cNvSpPr>
          <p:nvPr/>
        </p:nvSpPr>
        <p:spPr bwMode="auto">
          <a:xfrm>
            <a:off x="1965325" y="3206775"/>
            <a:ext cx="2238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b="0"/>
          </a:p>
        </p:txBody>
      </p:sp>
      <p:sp>
        <p:nvSpPr>
          <p:cNvPr id="11" name="Text Box 39"/>
          <p:cNvSpPr txBox="1">
            <a:spLocks noChangeArrowheads="1"/>
          </p:cNvSpPr>
          <p:nvPr/>
        </p:nvSpPr>
        <p:spPr bwMode="auto">
          <a:xfrm>
            <a:off x="1981200" y="3417912"/>
            <a:ext cx="685800" cy="1262063"/>
          </a:xfrm>
          <a:prstGeom prst="rect">
            <a:avLst/>
          </a:prstGeom>
          <a:noFill/>
          <a:ln w="12700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br>
              <a:rPr lang="en-US" sz="2800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12 </a:t>
            </a:r>
            <a:br>
              <a:rPr lang="en-US" sz="2400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2" name="Rectangle 40"/>
          <p:cNvSpPr>
            <a:spLocks noChangeArrowheads="1"/>
          </p:cNvSpPr>
          <p:nvPr/>
        </p:nvSpPr>
        <p:spPr bwMode="auto">
          <a:xfrm>
            <a:off x="1981200" y="3189312"/>
            <a:ext cx="739775" cy="31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13" name="Text Box 41"/>
          <p:cNvSpPr txBox="1">
            <a:spLocks noChangeArrowheads="1"/>
          </p:cNvSpPr>
          <p:nvPr/>
        </p:nvSpPr>
        <p:spPr bwMode="auto">
          <a:xfrm>
            <a:off x="2651125" y="3206775"/>
            <a:ext cx="2238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b="0"/>
          </a:p>
        </p:txBody>
      </p:sp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2667000" y="3417912"/>
            <a:ext cx="685800" cy="1262063"/>
          </a:xfrm>
          <a:prstGeom prst="rect">
            <a:avLst/>
          </a:prstGeom>
          <a:noFill/>
          <a:ln w="12700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br>
              <a:rPr lang="en-US" sz="2800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  20</a:t>
            </a:r>
          </a:p>
        </p:txBody>
      </p:sp>
      <p:sp>
        <p:nvSpPr>
          <p:cNvPr id="15" name="Rectangle 43"/>
          <p:cNvSpPr>
            <a:spLocks noChangeArrowheads="1"/>
          </p:cNvSpPr>
          <p:nvPr/>
        </p:nvSpPr>
        <p:spPr bwMode="auto">
          <a:xfrm>
            <a:off x="2667000" y="3189312"/>
            <a:ext cx="739775" cy="31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16" name="Text Box 44"/>
          <p:cNvSpPr txBox="1">
            <a:spLocks noChangeArrowheads="1"/>
          </p:cNvSpPr>
          <p:nvPr/>
        </p:nvSpPr>
        <p:spPr bwMode="auto">
          <a:xfrm>
            <a:off x="3336925" y="3206775"/>
            <a:ext cx="2238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b="0"/>
          </a:p>
        </p:txBody>
      </p:sp>
      <p:sp>
        <p:nvSpPr>
          <p:cNvPr id="17" name="Text Box 45"/>
          <p:cNvSpPr txBox="1">
            <a:spLocks noChangeArrowheads="1"/>
          </p:cNvSpPr>
          <p:nvPr/>
        </p:nvSpPr>
        <p:spPr bwMode="auto">
          <a:xfrm>
            <a:off x="3352800" y="3417912"/>
            <a:ext cx="685800" cy="1262063"/>
          </a:xfrm>
          <a:prstGeom prst="rect">
            <a:avLst/>
          </a:prstGeom>
          <a:noFill/>
          <a:ln w="12700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br>
              <a:rPr lang="en-US" sz="2800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3637</a:t>
            </a:r>
          </a:p>
        </p:txBody>
      </p:sp>
      <p:sp>
        <p:nvSpPr>
          <p:cNvPr id="18" name="Rectangle 46"/>
          <p:cNvSpPr>
            <a:spLocks noChangeArrowheads="1"/>
          </p:cNvSpPr>
          <p:nvPr/>
        </p:nvSpPr>
        <p:spPr bwMode="auto">
          <a:xfrm>
            <a:off x="3352800" y="3189312"/>
            <a:ext cx="739775" cy="31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19" name="Text Box 47"/>
          <p:cNvSpPr txBox="1">
            <a:spLocks noChangeArrowheads="1"/>
          </p:cNvSpPr>
          <p:nvPr/>
        </p:nvSpPr>
        <p:spPr bwMode="auto">
          <a:xfrm>
            <a:off x="4022725" y="3206775"/>
            <a:ext cx="2238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b="0"/>
          </a:p>
        </p:txBody>
      </p:sp>
      <p:sp>
        <p:nvSpPr>
          <p:cNvPr id="20" name="Text Box 48"/>
          <p:cNvSpPr txBox="1">
            <a:spLocks noChangeArrowheads="1"/>
          </p:cNvSpPr>
          <p:nvPr/>
        </p:nvSpPr>
        <p:spPr bwMode="auto">
          <a:xfrm>
            <a:off x="4038600" y="3417912"/>
            <a:ext cx="685800" cy="1262063"/>
          </a:xfrm>
          <a:prstGeom prst="rect">
            <a:avLst/>
          </a:prstGeom>
          <a:noFill/>
          <a:ln w="12700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br>
              <a:rPr lang="en-US" sz="2800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   </a:t>
            </a:r>
            <a:br>
              <a:rPr lang="en-US" sz="2400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47</a:t>
            </a:r>
          </a:p>
        </p:txBody>
      </p:sp>
      <p:sp>
        <p:nvSpPr>
          <p:cNvPr id="21" name="Rectangle 49"/>
          <p:cNvSpPr>
            <a:spLocks noChangeArrowheads="1"/>
          </p:cNvSpPr>
          <p:nvPr/>
        </p:nvSpPr>
        <p:spPr bwMode="auto">
          <a:xfrm>
            <a:off x="4038600" y="3189312"/>
            <a:ext cx="739775" cy="31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22" name="Text Box 50"/>
          <p:cNvSpPr txBox="1">
            <a:spLocks noChangeArrowheads="1"/>
          </p:cNvSpPr>
          <p:nvPr/>
        </p:nvSpPr>
        <p:spPr bwMode="auto">
          <a:xfrm>
            <a:off x="4708525" y="3206775"/>
            <a:ext cx="2238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b="0"/>
          </a:p>
        </p:txBody>
      </p:sp>
      <p:sp>
        <p:nvSpPr>
          <p:cNvPr id="23" name="Text Box 51"/>
          <p:cNvSpPr txBox="1">
            <a:spLocks noChangeArrowheads="1"/>
          </p:cNvSpPr>
          <p:nvPr/>
        </p:nvSpPr>
        <p:spPr bwMode="auto">
          <a:xfrm>
            <a:off x="4724400" y="3417912"/>
            <a:ext cx="685800" cy="1262063"/>
          </a:xfrm>
          <a:prstGeom prst="rect">
            <a:avLst/>
          </a:prstGeom>
          <a:noFill/>
          <a:ln w="12700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br>
              <a:rPr lang="en-US" sz="2800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52  58</a:t>
            </a:r>
          </a:p>
        </p:txBody>
      </p:sp>
      <p:sp>
        <p:nvSpPr>
          <p:cNvPr id="24" name="Rectangle 52"/>
          <p:cNvSpPr>
            <a:spLocks noChangeArrowheads="1"/>
          </p:cNvSpPr>
          <p:nvPr/>
        </p:nvSpPr>
        <p:spPr bwMode="auto">
          <a:xfrm>
            <a:off x="4724400" y="3189312"/>
            <a:ext cx="739775" cy="31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25" name="Text Box 53"/>
          <p:cNvSpPr txBox="1">
            <a:spLocks noChangeArrowheads="1"/>
          </p:cNvSpPr>
          <p:nvPr/>
        </p:nvSpPr>
        <p:spPr bwMode="auto">
          <a:xfrm>
            <a:off x="5394325" y="3206775"/>
            <a:ext cx="2238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b="0"/>
          </a:p>
        </p:txBody>
      </p:sp>
      <p:sp>
        <p:nvSpPr>
          <p:cNvPr id="26" name="Text Box 54"/>
          <p:cNvSpPr txBox="1">
            <a:spLocks noChangeArrowheads="1"/>
          </p:cNvSpPr>
          <p:nvPr/>
        </p:nvSpPr>
        <p:spPr bwMode="auto">
          <a:xfrm>
            <a:off x="5410200" y="3417912"/>
            <a:ext cx="685800" cy="1262063"/>
          </a:xfrm>
          <a:prstGeom prst="rect">
            <a:avLst/>
          </a:prstGeom>
          <a:noFill/>
          <a:ln w="12700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br>
              <a:rPr lang="en-US" sz="2800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63</a:t>
            </a:r>
            <a:br>
              <a:rPr lang="en-US" sz="2400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64</a:t>
            </a:r>
          </a:p>
        </p:txBody>
      </p:sp>
      <p:sp>
        <p:nvSpPr>
          <p:cNvPr id="27" name="Rectangle 55"/>
          <p:cNvSpPr>
            <a:spLocks noChangeArrowheads="1"/>
          </p:cNvSpPr>
          <p:nvPr/>
        </p:nvSpPr>
        <p:spPr bwMode="auto">
          <a:xfrm>
            <a:off x="5410200" y="3189312"/>
            <a:ext cx="739775" cy="31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28" name="Text Box 56"/>
          <p:cNvSpPr txBox="1">
            <a:spLocks noChangeArrowheads="1"/>
          </p:cNvSpPr>
          <p:nvPr/>
        </p:nvSpPr>
        <p:spPr bwMode="auto">
          <a:xfrm>
            <a:off x="6080125" y="3206775"/>
            <a:ext cx="2238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b="0"/>
          </a:p>
        </p:txBody>
      </p:sp>
      <p:sp>
        <p:nvSpPr>
          <p:cNvPr id="29" name="Text Box 57"/>
          <p:cNvSpPr txBox="1">
            <a:spLocks noChangeArrowheads="1"/>
          </p:cNvSpPr>
          <p:nvPr/>
        </p:nvSpPr>
        <p:spPr bwMode="auto">
          <a:xfrm>
            <a:off x="6096000" y="3417912"/>
            <a:ext cx="685800" cy="1262063"/>
          </a:xfrm>
          <a:prstGeom prst="rect">
            <a:avLst/>
          </a:prstGeom>
          <a:noFill/>
          <a:ln w="12700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br>
              <a:rPr lang="en-US" sz="2800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   </a:t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30" name="Rectangle 58"/>
          <p:cNvSpPr>
            <a:spLocks noChangeArrowheads="1"/>
          </p:cNvSpPr>
          <p:nvPr/>
        </p:nvSpPr>
        <p:spPr bwMode="auto">
          <a:xfrm>
            <a:off x="6096000" y="3189312"/>
            <a:ext cx="739775" cy="31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sp>
        <p:nvSpPr>
          <p:cNvPr id="31" name="Text Box 59"/>
          <p:cNvSpPr txBox="1">
            <a:spLocks noChangeArrowheads="1"/>
          </p:cNvSpPr>
          <p:nvPr/>
        </p:nvSpPr>
        <p:spPr bwMode="auto">
          <a:xfrm>
            <a:off x="6613525" y="3206775"/>
            <a:ext cx="2238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b="0"/>
          </a:p>
        </p:txBody>
      </p:sp>
      <p:sp>
        <p:nvSpPr>
          <p:cNvPr id="32" name="Text Box 60"/>
          <p:cNvSpPr txBox="1">
            <a:spLocks noChangeArrowheads="1"/>
          </p:cNvSpPr>
          <p:nvPr/>
        </p:nvSpPr>
        <p:spPr bwMode="auto">
          <a:xfrm>
            <a:off x="6781800" y="3494112"/>
            <a:ext cx="685800" cy="1200150"/>
          </a:xfrm>
          <a:prstGeom prst="rect">
            <a:avLst/>
          </a:prstGeom>
          <a:noFill/>
          <a:ln w="12700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br>
              <a:rPr lang="en-US" sz="2400" b="0">
                <a:solidFill>
                  <a:schemeClr val="tx1"/>
                </a:solidFill>
              </a:rPr>
            </a:br>
            <a:br>
              <a:rPr lang="en-US" sz="2400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88</a:t>
            </a:r>
          </a:p>
        </p:txBody>
      </p:sp>
      <p:sp>
        <p:nvSpPr>
          <p:cNvPr id="33" name="Text Box 62"/>
          <p:cNvSpPr txBox="1">
            <a:spLocks noChangeArrowheads="1"/>
          </p:cNvSpPr>
          <p:nvPr/>
        </p:nvSpPr>
        <p:spPr bwMode="auto">
          <a:xfrm>
            <a:off x="7451725" y="3206775"/>
            <a:ext cx="2238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b="0"/>
          </a:p>
        </p:txBody>
      </p:sp>
      <p:sp>
        <p:nvSpPr>
          <p:cNvPr id="34" name="Text Box 63"/>
          <p:cNvSpPr txBox="1">
            <a:spLocks noChangeArrowheads="1"/>
          </p:cNvSpPr>
          <p:nvPr/>
        </p:nvSpPr>
        <p:spPr bwMode="auto">
          <a:xfrm>
            <a:off x="7467600" y="3417912"/>
            <a:ext cx="685800" cy="1262063"/>
          </a:xfrm>
          <a:prstGeom prst="rect">
            <a:avLst/>
          </a:prstGeom>
          <a:noFill/>
          <a:ln w="12700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br>
              <a:rPr lang="en-US" sz="2800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 </a:t>
            </a:r>
            <a:br>
              <a:rPr lang="en-US" sz="2400" b="0">
                <a:solidFill>
                  <a:schemeClr val="tx1"/>
                </a:solidFill>
              </a:rPr>
            </a:br>
            <a:r>
              <a:rPr lang="en-US" sz="2400" b="0">
                <a:solidFill>
                  <a:schemeClr val="tx1"/>
                </a:solidFill>
              </a:rPr>
              <a:t>99</a:t>
            </a:r>
          </a:p>
        </p:txBody>
      </p:sp>
      <p:sp>
        <p:nvSpPr>
          <p:cNvPr id="35" name="Rectangle 64"/>
          <p:cNvSpPr>
            <a:spLocks noChangeArrowheads="1"/>
          </p:cNvSpPr>
          <p:nvPr/>
        </p:nvSpPr>
        <p:spPr bwMode="auto">
          <a:xfrm>
            <a:off x="7467600" y="3189312"/>
            <a:ext cx="739775" cy="31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  <p:graphicFrame>
        <p:nvGraphicFramePr>
          <p:cNvPr id="36" name="Group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675613"/>
              </p:ext>
            </p:extLst>
          </p:nvPr>
        </p:nvGraphicFramePr>
        <p:xfrm>
          <a:off x="838200" y="1741512"/>
          <a:ext cx="7620000" cy="457200"/>
        </p:xfrm>
        <a:graphic>
          <a:graphicData uri="http://schemas.openxmlformats.org/drawingml/2006/table">
            <a:tbl>
              <a:tblPr/>
              <a:tblGrid>
                <a:gridCol w="585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5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57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52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58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88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Rectangle 95"/>
          <p:cNvSpPr>
            <a:spLocks noChangeArrowheads="1"/>
          </p:cNvSpPr>
          <p:nvPr/>
        </p:nvSpPr>
        <p:spPr bwMode="auto">
          <a:xfrm>
            <a:off x="6781800" y="3265512"/>
            <a:ext cx="685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335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Radix Sort: Example (Both Passes)</a:t>
            </a:r>
          </a:p>
        </p:txBody>
      </p:sp>
      <p:graphicFrame>
        <p:nvGraphicFramePr>
          <p:cNvPr id="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962269"/>
              </p:ext>
            </p:extLst>
          </p:nvPr>
        </p:nvGraphicFramePr>
        <p:xfrm>
          <a:off x="755576" y="1914872"/>
          <a:ext cx="7620000" cy="457200"/>
        </p:xfrm>
        <a:graphic>
          <a:graphicData uri="http://schemas.openxmlformats.org/drawingml/2006/table">
            <a:tbl>
              <a:tblPr/>
              <a:tblGrid>
                <a:gridCol w="585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5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57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58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52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88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AutoShape 34"/>
          <p:cNvSpPr>
            <a:spLocks noChangeArrowheads="1"/>
          </p:cNvSpPr>
          <p:nvPr/>
        </p:nvSpPr>
        <p:spPr bwMode="auto">
          <a:xfrm>
            <a:off x="4108376" y="2600672"/>
            <a:ext cx="914400" cy="609600"/>
          </a:xfrm>
          <a:prstGeom prst="downArrow">
            <a:avLst>
              <a:gd name="adj1" fmla="val 50000"/>
              <a:gd name="adj2" fmla="val 25000"/>
            </a:avLst>
          </a:prstGeom>
          <a:noFill/>
          <a:ln w="12700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6" name="AutoShape 35"/>
          <p:cNvSpPr>
            <a:spLocks noChangeArrowheads="1"/>
          </p:cNvSpPr>
          <p:nvPr/>
        </p:nvSpPr>
        <p:spPr bwMode="auto">
          <a:xfrm>
            <a:off x="4032176" y="4581872"/>
            <a:ext cx="914400" cy="609600"/>
          </a:xfrm>
          <a:prstGeom prst="downArrow">
            <a:avLst>
              <a:gd name="adj1" fmla="val 50000"/>
              <a:gd name="adj2" fmla="val 25000"/>
            </a:avLst>
          </a:prstGeom>
          <a:noFill/>
          <a:ln w="12700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7" name="Group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665435"/>
              </p:ext>
            </p:extLst>
          </p:nvPr>
        </p:nvGraphicFramePr>
        <p:xfrm>
          <a:off x="755576" y="3667472"/>
          <a:ext cx="7620000" cy="457200"/>
        </p:xfrm>
        <a:graphic>
          <a:graphicData uri="http://schemas.openxmlformats.org/drawingml/2006/table">
            <a:tbl>
              <a:tblPr/>
              <a:tblGrid>
                <a:gridCol w="585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5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57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52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58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88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867889"/>
              </p:ext>
            </p:extLst>
          </p:nvPr>
        </p:nvGraphicFramePr>
        <p:xfrm>
          <a:off x="831776" y="5420072"/>
          <a:ext cx="7620000" cy="457200"/>
        </p:xfrm>
        <a:graphic>
          <a:graphicData uri="http://schemas.openxmlformats.org/drawingml/2006/table">
            <a:tbl>
              <a:tblPr/>
              <a:tblGrid>
                <a:gridCol w="585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5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57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57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52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58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88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 Box 97"/>
          <p:cNvSpPr txBox="1">
            <a:spLocks noChangeArrowheads="1"/>
          </p:cNvSpPr>
          <p:nvPr/>
        </p:nvSpPr>
        <p:spPr bwMode="auto">
          <a:xfrm>
            <a:off x="5251376" y="2753072"/>
            <a:ext cx="3014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sort by rightmost digit</a:t>
            </a:r>
          </a:p>
        </p:txBody>
      </p:sp>
      <p:sp>
        <p:nvSpPr>
          <p:cNvPr id="10" name="Text Box 98"/>
          <p:cNvSpPr txBox="1">
            <a:spLocks noChangeArrowheads="1"/>
          </p:cNvSpPr>
          <p:nvPr/>
        </p:nvSpPr>
        <p:spPr bwMode="auto">
          <a:xfrm>
            <a:off x="5403776" y="4581872"/>
            <a:ext cx="287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sort by leftmost digit</a:t>
            </a:r>
          </a:p>
        </p:txBody>
      </p:sp>
    </p:spTree>
    <p:extLst>
      <p:ext uri="{BB962C8B-B14F-4D97-AF65-F5344CB8AC3E}">
        <p14:creationId xmlns:p14="http://schemas.microsoft.com/office/powerpoint/2010/main" val="2576663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Radix Sort: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If there is a fixed number p of bucket sort stages (six stages in the case where the maximum value is 999999), then radix sort is O( n 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There are p bucket sort stages, each taking O( n ) time</a:t>
            </a:r>
          </a:p>
          <a:p>
            <a:pPr>
              <a:lnSpc>
                <a:spcPct val="90000"/>
              </a:lnSpc>
            </a:pPr>
            <a:r>
              <a:rPr lang="en-US" dirty="0"/>
              <a:t>Strictly speaking, time complexity is O(</a:t>
            </a:r>
            <a:r>
              <a:rPr lang="en-US" dirty="0" err="1"/>
              <a:t>pn</a:t>
            </a:r>
            <a:r>
              <a:rPr lang="en-US" dirty="0"/>
              <a:t>), where p is the number of digits (note that p = log</a:t>
            </a:r>
            <a:r>
              <a:rPr lang="en-US" baseline="-25000" dirty="0"/>
              <a:t>10</a:t>
            </a:r>
            <a:r>
              <a:rPr lang="en-US" dirty="0"/>
              <a:t>m, where m is the maximum value in the list)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2001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Radix Sort: For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Note that only 10 buckets are needed regardless of number of stages since the buckets are reused at each stage</a:t>
            </a:r>
          </a:p>
          <a:p>
            <a:pPr>
              <a:lnSpc>
                <a:spcPct val="90000"/>
              </a:lnSpc>
            </a:pPr>
            <a:r>
              <a:rPr lang="en-US" dirty="0"/>
              <a:t>Radix sort can apply to words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Set a limit to the number of letters in a word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 27 buckets (or more, depending on the letters/characters allowed), one for each letter plus a “blank” character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word-length limit is exactly the number of bucket sort stages needed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2082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Bubble Sort: Example</a:t>
            </a:r>
            <a:r>
              <a:rPr lang="en-IN" sz="2800" dirty="0"/>
              <a:t>(cont’d)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7" y="1484784"/>
            <a:ext cx="8470187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542480" y="2113560"/>
              <a:ext cx="2988720" cy="3708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7080" y="2107800"/>
                <a:ext cx="3001320" cy="372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4665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Bubble Sort: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Worst case: </a:t>
            </a:r>
            <a:r>
              <a:rPr lang="en-IN" dirty="0"/>
              <a:t>If list is sorted in descending order, then</a:t>
            </a:r>
          </a:p>
          <a:p>
            <a:r>
              <a:rPr lang="en-IN" dirty="0"/>
              <a:t>Number of comparison: 1+2+3+…+n-1=n(n-1)/2</a:t>
            </a:r>
          </a:p>
          <a:p>
            <a:r>
              <a:rPr lang="en-IN" dirty="0"/>
              <a:t>Number of swaps: 1+2+3+…+n-1=n(n-1)/2</a:t>
            </a:r>
          </a:p>
          <a:p>
            <a:r>
              <a:rPr lang="en-IN" dirty="0"/>
              <a:t>Time complexity= O(n</a:t>
            </a:r>
            <a:r>
              <a:rPr lang="en-IN" baseline="30000" dirty="0"/>
              <a:t>2</a:t>
            </a:r>
            <a:r>
              <a:rPr lang="en-IN" dirty="0"/>
              <a:t>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Best Case: </a:t>
            </a:r>
            <a:r>
              <a:rPr lang="en-IN" dirty="0"/>
              <a:t>If list is sorted in ascending order, then</a:t>
            </a:r>
          </a:p>
          <a:p>
            <a:r>
              <a:rPr lang="en-IN" dirty="0"/>
              <a:t>Number of comparison: 1+2+3+…+n-1 = n(n-1)/2</a:t>
            </a:r>
          </a:p>
          <a:p>
            <a:r>
              <a:rPr lang="en-IN" dirty="0"/>
              <a:t>Number of swaps: 0(no swaps) required</a:t>
            </a:r>
          </a:p>
          <a:p>
            <a:r>
              <a:rPr lang="en-IN" dirty="0"/>
              <a:t>Time complexity=O(n</a:t>
            </a:r>
            <a:r>
              <a:rPr lang="en-IN" baseline="30000" dirty="0"/>
              <a:t>2</a:t>
            </a:r>
            <a:r>
              <a:rPr lang="en-IN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49000" y="1450800"/>
              <a:ext cx="6758640" cy="4310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880" y="1444680"/>
                <a:ext cx="6772680" cy="432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6258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Insertion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Single element is considered to be sorted</a:t>
            </a:r>
          </a:p>
          <a:p>
            <a:r>
              <a:rPr lang="en-IN" dirty="0"/>
              <a:t>Add one more element in each iteration and insert in existing sorted list. Make space for newly picked element by moving elements towards right.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err="1"/>
              <a:t>insertionSort</a:t>
            </a:r>
            <a:r>
              <a:rPr lang="en-IN" dirty="0"/>
              <a:t>(</a:t>
            </a:r>
            <a:r>
              <a:rPr lang="en-IN" dirty="0" err="1"/>
              <a:t>int</a:t>
            </a:r>
            <a:r>
              <a:rPr lang="en-IN" dirty="0"/>
              <a:t> a[], </a:t>
            </a:r>
            <a:r>
              <a:rPr lang="en-IN" dirty="0" err="1"/>
              <a:t>int</a:t>
            </a:r>
            <a:r>
              <a:rPr lang="en-IN" dirty="0"/>
              <a:t> n) {</a:t>
            </a:r>
          </a:p>
          <a:p>
            <a:pPr marL="0" indent="0">
              <a:buNone/>
            </a:pPr>
            <a:r>
              <a:rPr lang="en-IN" dirty="0"/>
              <a:t>    for(</a:t>
            </a:r>
            <a:r>
              <a:rPr lang="en-IN" dirty="0" err="1"/>
              <a:t>int</a:t>
            </a:r>
            <a:r>
              <a:rPr lang="en-IN" dirty="0"/>
              <a:t> i=1; i&lt;n; i++)</a:t>
            </a:r>
          </a:p>
          <a:p>
            <a:pPr marL="0" indent="0">
              <a:buNone/>
            </a:pPr>
            <a:r>
              <a:rPr lang="en-IN" dirty="0"/>
              <a:t>        for(</a:t>
            </a:r>
            <a:r>
              <a:rPr lang="en-IN" dirty="0" err="1"/>
              <a:t>int</a:t>
            </a:r>
            <a:r>
              <a:rPr lang="en-IN" dirty="0"/>
              <a:t> j=i; j&gt;0; j--) {</a:t>
            </a:r>
          </a:p>
          <a:p>
            <a:pPr marL="0" indent="0">
              <a:buNone/>
            </a:pPr>
            <a:r>
              <a:rPr lang="en-IN" dirty="0"/>
              <a:t>            if(a[j-1] &gt;a[j])</a:t>
            </a:r>
          </a:p>
          <a:p>
            <a:pPr marL="0" indent="0">
              <a:buNone/>
            </a:pPr>
            <a:r>
              <a:rPr lang="en-IN" dirty="0"/>
              <a:t>                swap(a[j-1], a[j]);</a:t>
            </a:r>
          </a:p>
          <a:p>
            <a:pPr marL="0" indent="0">
              <a:buNone/>
            </a:pPr>
            <a:r>
              <a:rPr lang="en-IN" dirty="0"/>
              <a:t>        }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36040" y="849600"/>
              <a:ext cx="8520120" cy="5475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360" y="843480"/>
                <a:ext cx="8530560" cy="548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6469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Insertion Sort: 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397625"/>
            <a:ext cx="2133600" cy="323850"/>
          </a:xfrm>
        </p:spPr>
        <p:txBody>
          <a:bodyPr/>
          <a:lstStyle/>
          <a:p>
            <a:fld id="{FDD4C8A2-DB51-48B9-B073-36B85AF6FDB4}" type="slidenum">
              <a:rPr lang="en-US"/>
              <a:pPr/>
              <a:t>7</a:t>
            </a:fld>
            <a:endParaRPr lang="en-US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" t="4437" r="5267" b="9506"/>
          <a:stretch>
            <a:fillRect/>
          </a:stretch>
        </p:blipFill>
        <p:spPr>
          <a:xfrm>
            <a:off x="501650" y="1552575"/>
            <a:ext cx="5068888" cy="4641850"/>
          </a:xfrm>
          <a:prstGeom prst="rect">
            <a:avLst/>
          </a:prstGeom>
          <a:noFill/>
          <a:ln/>
        </p:spPr>
      </p:pic>
      <p:graphicFrame>
        <p:nvGraphicFramePr>
          <p:cNvPr id="14" name="Object 5"/>
          <p:cNvGraphicFramePr>
            <a:graphicFrameLocks noChangeAspect="1"/>
          </p:cNvGraphicFramePr>
          <p:nvPr/>
        </p:nvGraphicFramePr>
        <p:xfrm>
          <a:off x="5683250" y="1290638"/>
          <a:ext cx="1989138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4" name="Paint Shop Pro Image" r:id="rId4" imgW="2526829" imgH="1395500" progId="PaintShopPro">
                  <p:embed/>
                </p:oleObj>
              </mc:Choice>
              <mc:Fallback>
                <p:oleObj name="Paint Shop Pro Image" r:id="rId4" imgW="2526829" imgH="1395500" progId="PaintShopPro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0" y="1290638"/>
                        <a:ext cx="1989138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/>
        </p:nvGraphicFramePr>
        <p:xfrm>
          <a:off x="5637213" y="2127250"/>
          <a:ext cx="21082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5" name="Paint Shop Pro Image" r:id="rId6" imgW="2575610" imgH="1385741" progId="PaintShopPro">
                  <p:embed/>
                </p:oleObj>
              </mc:Choice>
              <mc:Fallback>
                <p:oleObj name="Paint Shop Pro Image" r:id="rId6" imgW="2575610" imgH="1385741" progId="PaintShopPro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7213" y="2127250"/>
                        <a:ext cx="2108200" cy="91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7"/>
          <p:cNvGraphicFramePr>
            <a:graphicFrameLocks noChangeAspect="1"/>
          </p:cNvGraphicFramePr>
          <p:nvPr/>
        </p:nvGraphicFramePr>
        <p:xfrm>
          <a:off x="5557838" y="3032125"/>
          <a:ext cx="213836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6" name="Paint Shop Pro Image" r:id="rId8" imgW="2526829" imgH="1414634" progId="PaintShopPro">
                  <p:embed/>
                </p:oleObj>
              </mc:Choice>
              <mc:Fallback>
                <p:oleObj name="Paint Shop Pro Image" r:id="rId8" imgW="2526829" imgH="1414634" progId="PaintShopPro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7838" y="3032125"/>
                        <a:ext cx="2138362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8"/>
          <p:cNvGraphicFramePr>
            <a:graphicFrameLocks noChangeAspect="1"/>
          </p:cNvGraphicFramePr>
          <p:nvPr/>
        </p:nvGraphicFramePr>
        <p:xfrm>
          <a:off x="5526088" y="3976688"/>
          <a:ext cx="2271712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7" name="Paint Shop Pro Image" r:id="rId10" imgW="2712195" imgH="1453659" progId="PaintShopPro">
                  <p:embed/>
                </p:oleObj>
              </mc:Choice>
              <mc:Fallback>
                <p:oleObj name="Paint Shop Pro Image" r:id="rId10" imgW="2712195" imgH="1453659" progId="PaintShopPro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6088" y="3976688"/>
                        <a:ext cx="2271712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9"/>
          <p:cNvGraphicFramePr>
            <a:graphicFrameLocks noChangeAspect="1"/>
          </p:cNvGraphicFramePr>
          <p:nvPr/>
        </p:nvGraphicFramePr>
        <p:xfrm>
          <a:off x="5603875" y="4879975"/>
          <a:ext cx="21082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8" name="Paint Shop Pro Image" r:id="rId12" imgW="2546341" imgH="1424390" progId="PaintShopPro">
                  <p:embed/>
                </p:oleObj>
              </mc:Choice>
              <mc:Fallback>
                <p:oleObj name="Paint Shop Pro Image" r:id="rId12" imgW="2546341" imgH="1424390" progId="PaintShopPro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875" y="4879975"/>
                        <a:ext cx="210820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Line 10"/>
          <p:cNvSpPr>
            <a:spLocks noChangeShapeType="1"/>
          </p:cNvSpPr>
          <p:nvPr/>
        </p:nvSpPr>
        <p:spPr bwMode="auto">
          <a:xfrm>
            <a:off x="1298575" y="1325563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" name="Line 11"/>
          <p:cNvSpPr>
            <a:spLocks noChangeShapeType="1"/>
          </p:cNvSpPr>
          <p:nvPr/>
        </p:nvSpPr>
        <p:spPr bwMode="auto">
          <a:xfrm>
            <a:off x="2173288" y="2209800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" name="Line 12"/>
          <p:cNvSpPr>
            <a:spLocks noChangeShapeType="1"/>
          </p:cNvSpPr>
          <p:nvPr/>
        </p:nvSpPr>
        <p:spPr bwMode="auto">
          <a:xfrm>
            <a:off x="3095625" y="2987675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" name="Line 13"/>
          <p:cNvSpPr>
            <a:spLocks noChangeShapeType="1"/>
          </p:cNvSpPr>
          <p:nvPr/>
        </p:nvSpPr>
        <p:spPr bwMode="auto">
          <a:xfrm>
            <a:off x="3919538" y="3863975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" name="Line 14"/>
          <p:cNvSpPr>
            <a:spLocks noChangeShapeType="1"/>
          </p:cNvSpPr>
          <p:nvPr/>
        </p:nvSpPr>
        <p:spPr bwMode="auto">
          <a:xfrm>
            <a:off x="4714875" y="4714875"/>
            <a:ext cx="0" cy="831850"/>
          </a:xfrm>
          <a:prstGeom prst="line">
            <a:avLst/>
          </a:prstGeom>
          <a:noFill/>
          <a:ln w="57150">
            <a:solidFill>
              <a:srgbClr val="DD011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" name="Ink 2"/>
              <p14:cNvContentPartPr/>
              <p14:nvPr/>
            </p14:nvContentPartPr>
            <p14:xfrm>
              <a:off x="537480" y="1352160"/>
              <a:ext cx="7279200" cy="4964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1720" y="1346400"/>
                <a:ext cx="7288560" cy="497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323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Insertion Sort: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Worst Case: If list is sorted in descending order</a:t>
            </a:r>
          </a:p>
          <a:p>
            <a:r>
              <a:rPr lang="en-IN" dirty="0"/>
              <a:t>Number of comparison: 1+2+3+…+n-1 = n(n-1)/2</a:t>
            </a:r>
          </a:p>
          <a:p>
            <a:r>
              <a:rPr lang="en-IN" dirty="0"/>
              <a:t>Number of swaps: 1+2+3+…+n-1= n(n-1)/2</a:t>
            </a:r>
          </a:p>
          <a:p>
            <a:r>
              <a:rPr lang="en-IN" dirty="0"/>
              <a:t>Time complexity= O(n</a:t>
            </a:r>
            <a:r>
              <a:rPr lang="en-IN" baseline="30000" dirty="0"/>
              <a:t>2</a:t>
            </a:r>
            <a:r>
              <a:rPr lang="en-IN" dirty="0"/>
              <a:t>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Best Case: If list is sorted in ascending order</a:t>
            </a:r>
          </a:p>
          <a:p>
            <a:r>
              <a:rPr lang="en-IN" dirty="0"/>
              <a:t>Number of comparison: 1+1+1+…+1(n-1 times) = n-1</a:t>
            </a:r>
          </a:p>
          <a:p>
            <a:r>
              <a:rPr lang="en-IN" dirty="0"/>
              <a:t>Number of swaps: 0(no swaps)</a:t>
            </a:r>
          </a:p>
          <a:p>
            <a:r>
              <a:rPr lang="en-IN"/>
              <a:t>Time complexity= O(n)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13800" y="1487520"/>
              <a:ext cx="7292160" cy="4545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840" y="1482480"/>
                <a:ext cx="7299720" cy="45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21280C0-45EF-4560-B011-A46CB73C8CDD}"/>
                  </a:ext>
                </a:extLst>
              </p14:cNvPr>
              <p14:cNvContentPartPr/>
              <p14:nvPr/>
            </p14:nvContentPartPr>
            <p14:xfrm>
              <a:off x="476560" y="5021320"/>
              <a:ext cx="3366000" cy="649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21280C0-45EF-4560-B011-A46CB73C8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560" y="4949320"/>
                <a:ext cx="3437640" cy="79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05DB120-59DD-406E-95E4-5E1E9E7549C4}"/>
                  </a:ext>
                </a:extLst>
              </p14:cNvPr>
              <p14:cNvContentPartPr/>
              <p14:nvPr/>
            </p14:nvContentPartPr>
            <p14:xfrm>
              <a:off x="640000" y="5140840"/>
              <a:ext cx="3129840" cy="469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05DB120-59DD-406E-95E4-5E1E9E7549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4000" y="5068840"/>
                <a:ext cx="3201480" cy="61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1784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Sort list of n elements</a:t>
            </a:r>
            <a:r>
              <a:rPr lang="en-IN" dirty="0"/>
              <a:t> by selecting element for each position, starting from first position</a:t>
            </a:r>
          </a:p>
          <a:p>
            <a:r>
              <a:rPr lang="en-US" dirty="0"/>
              <a:t>In each iteration, list of unsorted elements shrink from front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selectionSort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a[], </a:t>
            </a:r>
            <a:r>
              <a:rPr lang="en-US" dirty="0" err="1"/>
              <a:t>int</a:t>
            </a:r>
            <a:r>
              <a:rPr lang="en-US" dirty="0"/>
              <a:t> n) {</a:t>
            </a:r>
          </a:p>
          <a:p>
            <a:pPr marL="0" indent="0">
              <a:buNone/>
            </a:pPr>
            <a:r>
              <a:rPr lang="en-US" dirty="0"/>
              <a:t>    for(</a:t>
            </a:r>
            <a:r>
              <a:rPr lang="en-US" dirty="0" err="1"/>
              <a:t>int</a:t>
            </a:r>
            <a:r>
              <a:rPr lang="en-US" dirty="0"/>
              <a:t> i=0;i&lt;n-1;i++) {</a:t>
            </a:r>
          </a:p>
          <a:p>
            <a:pPr marL="0" indent="0">
              <a:buNone/>
            </a:pPr>
            <a:r>
              <a:rPr lang="en-US" dirty="0"/>
              <a:t>        index=i;</a:t>
            </a:r>
          </a:p>
          <a:p>
            <a:pPr marL="0" indent="0">
              <a:buNone/>
            </a:pPr>
            <a:r>
              <a:rPr lang="en-US" dirty="0"/>
              <a:t>        for(</a:t>
            </a:r>
            <a:r>
              <a:rPr lang="en-US" dirty="0" err="1"/>
              <a:t>int</a:t>
            </a:r>
            <a:r>
              <a:rPr lang="en-US" dirty="0"/>
              <a:t> j=i+1; j&lt;n; j++)</a:t>
            </a:r>
          </a:p>
          <a:p>
            <a:pPr marL="0" indent="0">
              <a:buNone/>
            </a:pPr>
            <a:r>
              <a:rPr lang="en-US" dirty="0"/>
              <a:t>            if(a[index]&gt;a[j])</a:t>
            </a:r>
          </a:p>
          <a:p>
            <a:pPr marL="0" indent="0">
              <a:buNone/>
            </a:pPr>
            <a:r>
              <a:rPr lang="en-US" dirty="0"/>
              <a:t>                index=j;</a:t>
            </a:r>
          </a:p>
          <a:p>
            <a:pPr marL="0" indent="0">
              <a:buNone/>
            </a:pPr>
            <a:r>
              <a:rPr lang="en-US" dirty="0"/>
              <a:t>        swap(a[i],a[index]);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485960" y="2895840"/>
              <a:ext cx="2070360" cy="807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0200" y="2890440"/>
                <a:ext cx="2083320" cy="81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85120" y="2619720"/>
              <a:ext cx="5218920" cy="1903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720" y="2613240"/>
                <a:ext cx="5228280" cy="191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32630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5578</TotalTime>
  <Words>2558</Words>
  <Application>Microsoft Office PowerPoint</Application>
  <PresentationFormat>On-screen Show (4:3)</PresentationFormat>
  <Paragraphs>529</Paragraphs>
  <Slides>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Comic Sans MS</vt:lpstr>
      <vt:lpstr>Courier New</vt:lpstr>
      <vt:lpstr>Times New Roman</vt:lpstr>
      <vt:lpstr>Wingdings</vt:lpstr>
      <vt:lpstr>Clarity</vt:lpstr>
      <vt:lpstr>Paint Shop Pro Image</vt:lpstr>
      <vt:lpstr>CSN 102:  Data Structures</vt:lpstr>
      <vt:lpstr>Bubble Sort</vt:lpstr>
      <vt:lpstr>Bubble Sort: Example</vt:lpstr>
      <vt:lpstr>Bubble Sort: Example(cont’d)</vt:lpstr>
      <vt:lpstr>Bubble Sort: Analysis</vt:lpstr>
      <vt:lpstr>Insertion Sort</vt:lpstr>
      <vt:lpstr>Insertion Sort: Example</vt:lpstr>
      <vt:lpstr>Insertion Sort: Analysis</vt:lpstr>
      <vt:lpstr>Selection Sort</vt:lpstr>
      <vt:lpstr>Selection sort: Example</vt:lpstr>
      <vt:lpstr>Selection Sort: Analysis</vt:lpstr>
      <vt:lpstr>Heap Sort</vt:lpstr>
      <vt:lpstr>Heap Sort: Algo</vt:lpstr>
      <vt:lpstr>Heap Sort: Example</vt:lpstr>
      <vt:lpstr>Merge Sort</vt:lpstr>
      <vt:lpstr>Merge sort: Example</vt:lpstr>
      <vt:lpstr>Merge Sort: Example(cont’d)</vt:lpstr>
      <vt:lpstr>Merge Sort: Algo</vt:lpstr>
      <vt:lpstr>Merge Algo: Analysis</vt:lpstr>
      <vt:lpstr>Quick Sort</vt:lpstr>
      <vt:lpstr>Quick Sort: Example</vt:lpstr>
      <vt:lpstr>Quick Sort: Best case</vt:lpstr>
      <vt:lpstr>Quick sort: worst case</vt:lpstr>
      <vt:lpstr>Comparison-based Sorting </vt:lpstr>
      <vt:lpstr>Non-comparison based Sorting</vt:lpstr>
      <vt:lpstr>Counting Sort</vt:lpstr>
      <vt:lpstr>Counting Sort: Example</vt:lpstr>
      <vt:lpstr>Counting Sort: Algo</vt:lpstr>
      <vt:lpstr>Counting Sort: Analysis</vt:lpstr>
      <vt:lpstr>Sorting integers</vt:lpstr>
      <vt:lpstr>Bucket Sort</vt:lpstr>
      <vt:lpstr>Bucket Sort: Example</vt:lpstr>
      <vt:lpstr>Radix Sort</vt:lpstr>
      <vt:lpstr>Radix Sort: Example (1st Pass)</vt:lpstr>
      <vt:lpstr>Radix Sort: Example(2nd Pass)</vt:lpstr>
      <vt:lpstr>Radix Sort: Example (Both Passes)</vt:lpstr>
      <vt:lpstr>Radix Sort: Analysis</vt:lpstr>
      <vt:lpstr>Radix Sort: For Words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 202: Introduction to Data Structures</dc:title>
  <dc:creator>Mayank 2</dc:creator>
  <cp:lastModifiedBy>Manteg Singh</cp:lastModifiedBy>
  <cp:revision>181</cp:revision>
  <dcterms:created xsi:type="dcterms:W3CDTF">2018-01-02T16:10:06Z</dcterms:created>
  <dcterms:modified xsi:type="dcterms:W3CDTF">2021-12-21T00:31:50Z</dcterms:modified>
</cp:coreProperties>
</file>